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Patrick Hand"/>
      <p:regular r:id="rId72"/>
    </p:embeddedFont>
    <p:embeddedFont>
      <p:font typeface="Barlow Medium"/>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691805-9BCA-401A-95F6-FF7FD9F6FB95}">
  <a:tblStyle styleId="{2D691805-9BCA-401A-95F6-FF7FD9F6FB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Medium-regular.fntdata"/><Relationship Id="rId72" Type="http://schemas.openxmlformats.org/officeDocument/2006/relationships/font" Target="fonts/PatrickHand-regular.fntdata"/><Relationship Id="rId31" Type="http://schemas.openxmlformats.org/officeDocument/2006/relationships/slide" Target="slides/slide26.xml"/><Relationship Id="rId75" Type="http://schemas.openxmlformats.org/officeDocument/2006/relationships/font" Target="fonts/BarlowMedium-italic.fntdata"/><Relationship Id="rId30" Type="http://schemas.openxmlformats.org/officeDocument/2006/relationships/slide" Target="slides/slide25.xml"/><Relationship Id="rId74" Type="http://schemas.openxmlformats.org/officeDocument/2006/relationships/font" Target="fonts/BarlowMedium-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BarlowMedium-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a459e396a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a459e396a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a459e396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a459e396a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a459e396a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a459e396a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a459e396a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a459e396a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a459e396a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a459e396a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a459e396a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a459e396a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a459e396a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a459e396a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a459e396a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a459e396a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a459e396a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a459e396a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a459e396a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a459e396a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88eabac74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88eabac74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a459e396a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a459e396a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a459e396a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a459e396a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a459e396a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a459e396a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a459e396a6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a459e396a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a459e396a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a459e396a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a459e396a6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a459e396a6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a459e396a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a459e396a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a459e396a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a459e396a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a459e396a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a459e396a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a459e396a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a459e396a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88eabac74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88eabac74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a459e396a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a459e396a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a459e396a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a459e396a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a459e396a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a459e396a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a459e396a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a459e396a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a459e396a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a459e396a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a459e396a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a459e396a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a459e396a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a459e396a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a459e396a6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a459e396a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a459e396a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a459e396a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a459e396a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a459e396a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88eabac74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88eabac74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a459e396a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a459e396a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a459e396a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a459e396a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a459e396a6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a459e396a6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a459e396a6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a459e396a6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a459e396a6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a459e396a6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a459e396a6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a459e396a6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a459e396a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a459e396a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a459e396a6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a459e396a6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a459e396a6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a459e396a6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a459e396a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a459e396a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a459e396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a459e396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a459e396a6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a459e396a6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a459e396a6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a459e396a6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a459e396a6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a459e396a6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a459e396a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a459e396a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a459e396a6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a459e396a6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a459e396a6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a459e396a6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a459e396a6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a459e396a6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a459e396a6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a459e396a6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a459e396a6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a459e396a6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a459e396a6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a459e396a6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a459e396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a459e396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a459e396a6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a459e396a6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a459e396a6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a459e396a6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a459e396a6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a459e396a6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a459e396a6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a459e396a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a459e396a6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a459e396a6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ae3e787f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ae3e787f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a459e396a6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a459e396a6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a459e396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a459e396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a459e396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a459e396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a459e396a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a459e396a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900" y="0"/>
            <a:ext cx="9142800" cy="5143500"/>
            <a:chOff x="10900" y="0"/>
            <a:chExt cx="9142800" cy="5143500"/>
          </a:xfrm>
        </p:grpSpPr>
        <p:cxnSp>
          <p:nvCxnSpPr>
            <p:cNvPr id="10" name="Google Shape;10;p2"/>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1" name="Google Shape;11;p2"/>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 name="Google Shape;12;p2"/>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 name="Google Shape;13;p2"/>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4" name="Google Shape;14;p2"/>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5" name="Google Shape;15;p2"/>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 name="Google Shape;16;p2"/>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 name="Google Shape;17;p2"/>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8" name="Google Shape;18;p2"/>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9" name="Google Shape;19;p2"/>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 name="Google Shape;20;p2"/>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 name="Google Shape;21;p2"/>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2" name="Google Shape;22;p2"/>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 name="Google Shape;23;p2"/>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 name="Google Shape;24;p2"/>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5" name="Google Shape;25;p2"/>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 name="Google Shape;26;p2"/>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 name="Google Shape;27;p2"/>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8" name="Google Shape;28;p2"/>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9" name="Google Shape;29;p2"/>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0" name="Google Shape;30;p2"/>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 name="Google Shape;31;p2"/>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 name="Google Shape;32;p2"/>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3" name="Google Shape;33;p2"/>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4" name="Google Shape;34;p2"/>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 name="Google Shape;35;p2"/>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6" name="Google Shape;36;p2"/>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7" name="Google Shape;37;p2"/>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38" name="Google Shape;38;p2"/>
          <p:cNvSpPr/>
          <p:nvPr/>
        </p:nvSpPr>
        <p:spPr>
          <a:xfrm flipH="1">
            <a:off x="-243759" y="-18057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flipH="1">
            <a:off x="8581641"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flipH="1">
            <a:off x="6833426" y="-82869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a:off x="3678713" y="-180573"/>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flipH="1">
            <a:off x="8428888" y="9934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flipH="1" rot="2225305">
            <a:off x="141257" y="4090784"/>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txBox="1"/>
          <p:nvPr>
            <p:ph type="ctrTitle"/>
          </p:nvPr>
        </p:nvSpPr>
        <p:spPr>
          <a:xfrm>
            <a:off x="3117600" y="1391250"/>
            <a:ext cx="5308800" cy="2180400"/>
          </a:xfrm>
          <a:prstGeom prst="rect">
            <a:avLst/>
          </a:prstGeom>
        </p:spPr>
        <p:txBody>
          <a:bodyPr anchorCtr="0" anchor="b" bIns="91425" lIns="0" spcFirstLastPara="1" rIns="0" wrap="square" tIns="91425">
            <a:noAutofit/>
          </a:bodyPr>
          <a:lstStyle>
            <a:lvl1pPr lvl="0">
              <a:lnSpc>
                <a:spcPct val="90000"/>
              </a:lnSpc>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6" name="Google Shape;46;p2"/>
          <p:cNvSpPr txBox="1"/>
          <p:nvPr>
            <p:ph idx="1" type="subTitle"/>
          </p:nvPr>
        </p:nvSpPr>
        <p:spPr>
          <a:xfrm>
            <a:off x="3117600" y="3647550"/>
            <a:ext cx="53088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 name="Shape 296"/>
        <p:cNvGrpSpPr/>
        <p:nvPr/>
      </p:nvGrpSpPr>
      <p:grpSpPr>
        <a:xfrm>
          <a:off x="0" y="0"/>
          <a:ext cx="0" cy="0"/>
          <a:chOff x="0" y="0"/>
          <a:chExt cx="0" cy="0"/>
        </a:xfrm>
      </p:grpSpPr>
      <p:grpSp>
        <p:nvGrpSpPr>
          <p:cNvPr id="297" name="Google Shape;297;p11"/>
          <p:cNvGrpSpPr/>
          <p:nvPr/>
        </p:nvGrpSpPr>
        <p:grpSpPr>
          <a:xfrm>
            <a:off x="10900" y="0"/>
            <a:ext cx="9142800" cy="5143500"/>
            <a:chOff x="10900" y="0"/>
            <a:chExt cx="9142800" cy="5143500"/>
          </a:xfrm>
        </p:grpSpPr>
        <p:cxnSp>
          <p:nvCxnSpPr>
            <p:cNvPr id="298" name="Google Shape;298;p11"/>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99" name="Google Shape;299;p11"/>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0" name="Google Shape;300;p11"/>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1" name="Google Shape;301;p11"/>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2" name="Google Shape;302;p11"/>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3" name="Google Shape;303;p11"/>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4" name="Google Shape;304;p11"/>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5" name="Google Shape;305;p11"/>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6" name="Google Shape;306;p11"/>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7" name="Google Shape;307;p11"/>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8" name="Google Shape;308;p11"/>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9" name="Google Shape;309;p11"/>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0" name="Google Shape;310;p11"/>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1" name="Google Shape;311;p11"/>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2" name="Google Shape;312;p11"/>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3" name="Google Shape;313;p11"/>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4" name="Google Shape;314;p11"/>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5" name="Google Shape;315;p11"/>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6" name="Google Shape;316;p11"/>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7" name="Google Shape;317;p11"/>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8" name="Google Shape;318;p11"/>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9" name="Google Shape;319;p11"/>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0" name="Google Shape;320;p11"/>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1" name="Google Shape;321;p11"/>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2" name="Google Shape;322;p11"/>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3" name="Google Shape;323;p11"/>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4" name="Google Shape;324;p11"/>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5" name="Google Shape;325;p11"/>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326" name="Google Shape;326;p11"/>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txBox="1"/>
          <p:nvPr>
            <p:ph hasCustomPrompt="1" type="title"/>
          </p:nvPr>
        </p:nvSpPr>
        <p:spPr>
          <a:xfrm>
            <a:off x="1284000" y="1558475"/>
            <a:ext cx="6576000" cy="1511100"/>
          </a:xfrm>
          <a:prstGeom prst="rect">
            <a:avLst/>
          </a:prstGeom>
        </p:spPr>
        <p:txBody>
          <a:bodyPr anchorCtr="0" anchor="b" bIns="91425" lIns="0" spcFirstLastPara="1" rIns="0"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28" name="Google Shape;328;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9" name="Shape 3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0" name="Shape 330"/>
        <p:cNvGrpSpPr/>
        <p:nvPr/>
      </p:nvGrpSpPr>
      <p:grpSpPr>
        <a:xfrm>
          <a:off x="0" y="0"/>
          <a:ext cx="0" cy="0"/>
          <a:chOff x="0" y="0"/>
          <a:chExt cx="0" cy="0"/>
        </a:xfrm>
      </p:grpSpPr>
      <p:grpSp>
        <p:nvGrpSpPr>
          <p:cNvPr id="331" name="Google Shape;331;p13"/>
          <p:cNvGrpSpPr/>
          <p:nvPr/>
        </p:nvGrpSpPr>
        <p:grpSpPr>
          <a:xfrm>
            <a:off x="10900" y="0"/>
            <a:ext cx="9142800" cy="5143500"/>
            <a:chOff x="10900" y="0"/>
            <a:chExt cx="9142800" cy="5143500"/>
          </a:xfrm>
        </p:grpSpPr>
        <p:cxnSp>
          <p:nvCxnSpPr>
            <p:cNvPr id="332" name="Google Shape;332;p13"/>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3" name="Google Shape;333;p13"/>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4" name="Google Shape;334;p13"/>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5" name="Google Shape;335;p13"/>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6" name="Google Shape;336;p13"/>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7" name="Google Shape;337;p13"/>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8" name="Google Shape;338;p13"/>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9" name="Google Shape;339;p13"/>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0" name="Google Shape;340;p13"/>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1" name="Google Shape;341;p13"/>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2" name="Google Shape;342;p13"/>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3" name="Google Shape;343;p13"/>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4" name="Google Shape;344;p13"/>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5" name="Google Shape;345;p13"/>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6" name="Google Shape;346;p13"/>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7" name="Google Shape;347;p13"/>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8" name="Google Shape;348;p13"/>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9" name="Google Shape;349;p13"/>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50" name="Google Shape;350;p13"/>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1" name="Google Shape;351;p13"/>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2" name="Google Shape;352;p13"/>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3" name="Google Shape;353;p13"/>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4" name="Google Shape;354;p13"/>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5" name="Google Shape;355;p13"/>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6" name="Google Shape;356;p13"/>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7" name="Google Shape;357;p13"/>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8" name="Google Shape;358;p13"/>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9" name="Google Shape;359;p13"/>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360" name="Google Shape;360;p13"/>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txBox="1"/>
          <p:nvPr>
            <p:ph hasCustomPrompt="1" type="title"/>
          </p:nvPr>
        </p:nvSpPr>
        <p:spPr>
          <a:xfrm>
            <a:off x="720000" y="11496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13"/>
          <p:cNvSpPr txBox="1"/>
          <p:nvPr>
            <p:ph idx="1" type="subTitle"/>
          </p:nvPr>
        </p:nvSpPr>
        <p:spPr>
          <a:xfrm>
            <a:off x="720000" y="23823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3" name="Google Shape;363;p13"/>
          <p:cNvSpPr txBox="1"/>
          <p:nvPr>
            <p:ph hasCustomPrompt="1" idx="2" type="title"/>
          </p:nvPr>
        </p:nvSpPr>
        <p:spPr>
          <a:xfrm>
            <a:off x="3403800" y="11496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4" name="Google Shape;364;p13"/>
          <p:cNvSpPr txBox="1"/>
          <p:nvPr>
            <p:ph idx="3" type="subTitle"/>
          </p:nvPr>
        </p:nvSpPr>
        <p:spPr>
          <a:xfrm>
            <a:off x="3403800" y="23823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5" name="Google Shape;365;p13"/>
          <p:cNvSpPr txBox="1"/>
          <p:nvPr>
            <p:ph hasCustomPrompt="1" idx="4" type="title"/>
          </p:nvPr>
        </p:nvSpPr>
        <p:spPr>
          <a:xfrm>
            <a:off x="6087600" y="11496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6" name="Google Shape;366;p13"/>
          <p:cNvSpPr txBox="1"/>
          <p:nvPr>
            <p:ph idx="5" type="subTitle"/>
          </p:nvPr>
        </p:nvSpPr>
        <p:spPr>
          <a:xfrm>
            <a:off x="6087600" y="23823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7" name="Google Shape;367;p13"/>
          <p:cNvSpPr txBox="1"/>
          <p:nvPr>
            <p:ph hasCustomPrompt="1" idx="6" type="title"/>
          </p:nvPr>
        </p:nvSpPr>
        <p:spPr>
          <a:xfrm>
            <a:off x="720000" y="29390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8" name="Google Shape;368;p13"/>
          <p:cNvSpPr txBox="1"/>
          <p:nvPr>
            <p:ph idx="7" type="subTitle"/>
          </p:nvPr>
        </p:nvSpPr>
        <p:spPr>
          <a:xfrm>
            <a:off x="720000" y="4193028"/>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9" name="Google Shape;369;p13"/>
          <p:cNvSpPr txBox="1"/>
          <p:nvPr>
            <p:ph hasCustomPrompt="1" idx="8" type="title"/>
          </p:nvPr>
        </p:nvSpPr>
        <p:spPr>
          <a:xfrm>
            <a:off x="3403800" y="29390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0" name="Google Shape;370;p13"/>
          <p:cNvSpPr txBox="1"/>
          <p:nvPr>
            <p:ph idx="9" type="subTitle"/>
          </p:nvPr>
        </p:nvSpPr>
        <p:spPr>
          <a:xfrm>
            <a:off x="3403800" y="4193028"/>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1" name="Google Shape;371;p13"/>
          <p:cNvSpPr txBox="1"/>
          <p:nvPr>
            <p:ph hasCustomPrompt="1" idx="13" type="title"/>
          </p:nvPr>
        </p:nvSpPr>
        <p:spPr>
          <a:xfrm>
            <a:off x="6087600" y="29390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2" name="Google Shape;372;p13"/>
          <p:cNvSpPr txBox="1"/>
          <p:nvPr>
            <p:ph idx="14" type="subTitle"/>
          </p:nvPr>
        </p:nvSpPr>
        <p:spPr>
          <a:xfrm>
            <a:off x="6087600" y="4193028"/>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3" name="Google Shape;373;p13"/>
          <p:cNvSpPr txBox="1"/>
          <p:nvPr>
            <p:ph idx="15" type="subTitle"/>
          </p:nvPr>
        </p:nvSpPr>
        <p:spPr>
          <a:xfrm>
            <a:off x="715100" y="16713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4" name="Google Shape;374;p13"/>
          <p:cNvSpPr txBox="1"/>
          <p:nvPr>
            <p:ph idx="16" type="subTitle"/>
          </p:nvPr>
        </p:nvSpPr>
        <p:spPr>
          <a:xfrm>
            <a:off x="3403800" y="16713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5" name="Google Shape;375;p13"/>
          <p:cNvSpPr txBox="1"/>
          <p:nvPr>
            <p:ph idx="17" type="subTitle"/>
          </p:nvPr>
        </p:nvSpPr>
        <p:spPr>
          <a:xfrm>
            <a:off x="6092500" y="16713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6" name="Google Shape;376;p13"/>
          <p:cNvSpPr txBox="1"/>
          <p:nvPr>
            <p:ph idx="18" type="subTitle"/>
          </p:nvPr>
        </p:nvSpPr>
        <p:spPr>
          <a:xfrm>
            <a:off x="715100" y="34775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7" name="Google Shape;377;p13"/>
          <p:cNvSpPr txBox="1"/>
          <p:nvPr>
            <p:ph idx="19" type="subTitle"/>
          </p:nvPr>
        </p:nvSpPr>
        <p:spPr>
          <a:xfrm>
            <a:off x="3403800" y="34775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8" name="Google Shape;378;p13"/>
          <p:cNvSpPr txBox="1"/>
          <p:nvPr>
            <p:ph idx="20" type="subTitle"/>
          </p:nvPr>
        </p:nvSpPr>
        <p:spPr>
          <a:xfrm>
            <a:off x="6092500" y="34775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9" name="Google Shape;379;p13"/>
          <p:cNvSpPr txBox="1"/>
          <p:nvPr>
            <p:ph idx="21" type="title"/>
          </p:nvPr>
        </p:nvSpPr>
        <p:spPr>
          <a:xfrm>
            <a:off x="720000" y="597425"/>
            <a:ext cx="7704000" cy="10083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80" name="Shape 380"/>
        <p:cNvGrpSpPr/>
        <p:nvPr/>
      </p:nvGrpSpPr>
      <p:grpSpPr>
        <a:xfrm>
          <a:off x="0" y="0"/>
          <a:ext cx="0" cy="0"/>
          <a:chOff x="0" y="0"/>
          <a:chExt cx="0" cy="0"/>
        </a:xfrm>
      </p:grpSpPr>
      <p:grpSp>
        <p:nvGrpSpPr>
          <p:cNvPr id="381" name="Google Shape;381;p14"/>
          <p:cNvGrpSpPr/>
          <p:nvPr/>
        </p:nvGrpSpPr>
        <p:grpSpPr>
          <a:xfrm>
            <a:off x="10900" y="0"/>
            <a:ext cx="9142800" cy="5143500"/>
            <a:chOff x="10900" y="0"/>
            <a:chExt cx="9142800" cy="5143500"/>
          </a:xfrm>
        </p:grpSpPr>
        <p:cxnSp>
          <p:nvCxnSpPr>
            <p:cNvPr id="382" name="Google Shape;382;p14"/>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3" name="Google Shape;383;p14"/>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4" name="Google Shape;384;p14"/>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5" name="Google Shape;385;p14"/>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6" name="Google Shape;386;p14"/>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7" name="Google Shape;387;p14"/>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8" name="Google Shape;388;p14"/>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9" name="Google Shape;389;p14"/>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0" name="Google Shape;390;p14"/>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1" name="Google Shape;391;p14"/>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2" name="Google Shape;392;p14"/>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3" name="Google Shape;393;p14"/>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4" name="Google Shape;394;p14"/>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5" name="Google Shape;395;p14"/>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6" name="Google Shape;396;p14"/>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7" name="Google Shape;397;p14"/>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8" name="Google Shape;398;p14"/>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9" name="Google Shape;399;p14"/>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400" name="Google Shape;400;p14"/>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1" name="Google Shape;401;p14"/>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2" name="Google Shape;402;p14"/>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3" name="Google Shape;403;p14"/>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4" name="Google Shape;404;p14"/>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5" name="Google Shape;405;p14"/>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6" name="Google Shape;406;p14"/>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7" name="Google Shape;407;p14"/>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8" name="Google Shape;408;p14"/>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9" name="Google Shape;409;p14"/>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grpSp>
        <p:nvGrpSpPr>
          <p:cNvPr id="410" name="Google Shape;410;p14"/>
          <p:cNvGrpSpPr/>
          <p:nvPr/>
        </p:nvGrpSpPr>
        <p:grpSpPr>
          <a:xfrm flipH="1" rot="10800000">
            <a:off x="-44062" y="-749742"/>
            <a:ext cx="9384877" cy="6019445"/>
            <a:chOff x="-44062" y="-749742"/>
            <a:chExt cx="9384877" cy="6019445"/>
          </a:xfrm>
        </p:grpSpPr>
        <p:sp>
          <p:nvSpPr>
            <p:cNvPr id="411" name="Google Shape;411;p14"/>
            <p:cNvSpPr/>
            <p:nvPr/>
          </p:nvSpPr>
          <p:spPr>
            <a:xfrm>
              <a:off x="165315" y="297030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44062"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715099" y="-74974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rot="-2225305">
              <a:off x="8513182" y="3745809"/>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8054827" y="-7972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8877766" y="3133802"/>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4"/>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grpSp>
        <p:nvGrpSpPr>
          <p:cNvPr id="48" name="Google Shape;48;p3"/>
          <p:cNvGrpSpPr/>
          <p:nvPr/>
        </p:nvGrpSpPr>
        <p:grpSpPr>
          <a:xfrm>
            <a:off x="10900" y="0"/>
            <a:ext cx="9142800" cy="5143500"/>
            <a:chOff x="10900" y="0"/>
            <a:chExt cx="9142800" cy="5143500"/>
          </a:xfrm>
        </p:grpSpPr>
        <p:cxnSp>
          <p:nvCxnSpPr>
            <p:cNvPr id="49" name="Google Shape;49;p3"/>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0" name="Google Shape;50;p3"/>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1" name="Google Shape;51;p3"/>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2" name="Google Shape;52;p3"/>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3" name="Google Shape;53;p3"/>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4" name="Google Shape;54;p3"/>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5" name="Google Shape;55;p3"/>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6" name="Google Shape;56;p3"/>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7" name="Google Shape;57;p3"/>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8" name="Google Shape;58;p3"/>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9" name="Google Shape;59;p3"/>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0" name="Google Shape;60;p3"/>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1" name="Google Shape;61;p3"/>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2" name="Google Shape;62;p3"/>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3" name="Google Shape;63;p3"/>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4" name="Google Shape;64;p3"/>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5" name="Google Shape;65;p3"/>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6" name="Google Shape;66;p3"/>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7" name="Google Shape;67;p3"/>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68" name="Google Shape;68;p3"/>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69" name="Google Shape;69;p3"/>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0" name="Google Shape;70;p3"/>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1" name="Google Shape;71;p3"/>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2" name="Google Shape;72;p3"/>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3" name="Google Shape;73;p3"/>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4" name="Google Shape;74;p3"/>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5" name="Google Shape;75;p3"/>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6" name="Google Shape;76;p3"/>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77" name="Google Shape;77;p3"/>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txBox="1"/>
          <p:nvPr>
            <p:ph type="title"/>
          </p:nvPr>
        </p:nvSpPr>
        <p:spPr>
          <a:xfrm>
            <a:off x="720000" y="2179625"/>
            <a:ext cx="7704000" cy="841800"/>
          </a:xfrm>
          <a:prstGeom prst="rect">
            <a:avLst/>
          </a:prstGeom>
        </p:spPr>
        <p:txBody>
          <a:bodyPr anchorCtr="0" anchor="b" bIns="91425" lIns="0" spcFirstLastPara="1" rIns="0"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9" name="Google Shape;79;p3"/>
          <p:cNvSpPr txBox="1"/>
          <p:nvPr>
            <p:ph hasCustomPrompt="1" idx="2" type="title"/>
          </p:nvPr>
        </p:nvSpPr>
        <p:spPr>
          <a:xfrm>
            <a:off x="2996550" y="1337825"/>
            <a:ext cx="3150900" cy="841800"/>
          </a:xfrm>
          <a:prstGeom prst="rect">
            <a:avLst/>
          </a:prstGeom>
        </p:spPr>
        <p:txBody>
          <a:bodyPr anchorCtr="0" anchor="ctr" bIns="91425" lIns="0" spcFirstLastPara="1" rIns="0"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3"/>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grpSp>
        <p:nvGrpSpPr>
          <p:cNvPr id="82" name="Google Shape;82;p4"/>
          <p:cNvGrpSpPr/>
          <p:nvPr/>
        </p:nvGrpSpPr>
        <p:grpSpPr>
          <a:xfrm>
            <a:off x="10900" y="0"/>
            <a:ext cx="9142800" cy="5143500"/>
            <a:chOff x="10900" y="0"/>
            <a:chExt cx="9142800" cy="5143500"/>
          </a:xfrm>
        </p:grpSpPr>
        <p:cxnSp>
          <p:nvCxnSpPr>
            <p:cNvPr id="83" name="Google Shape;83;p4"/>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4" name="Google Shape;84;p4"/>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5" name="Google Shape;85;p4"/>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6" name="Google Shape;86;p4"/>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7" name="Google Shape;87;p4"/>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8" name="Google Shape;88;p4"/>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9" name="Google Shape;89;p4"/>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0" name="Google Shape;90;p4"/>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1" name="Google Shape;91;p4"/>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2" name="Google Shape;92;p4"/>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3" name="Google Shape;93;p4"/>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4" name="Google Shape;94;p4"/>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5" name="Google Shape;95;p4"/>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6" name="Google Shape;96;p4"/>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7" name="Google Shape;97;p4"/>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8" name="Google Shape;98;p4"/>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9" name="Google Shape;99;p4"/>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00" name="Google Shape;100;p4"/>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01" name="Google Shape;101;p4"/>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2" name="Google Shape;102;p4"/>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3" name="Google Shape;103;p4"/>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4" name="Google Shape;104;p4"/>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5" name="Google Shape;105;p4"/>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6" name="Google Shape;106;p4"/>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7" name="Google Shape;107;p4"/>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8" name="Google Shape;108;p4"/>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9" name="Google Shape;109;p4"/>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10" name="Google Shape;110;p4"/>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grpSp>
        <p:nvGrpSpPr>
          <p:cNvPr id="111" name="Google Shape;111;p4"/>
          <p:cNvGrpSpPr/>
          <p:nvPr/>
        </p:nvGrpSpPr>
        <p:grpSpPr>
          <a:xfrm flipH="1">
            <a:off x="-44062" y="-749742"/>
            <a:ext cx="9384877" cy="6019445"/>
            <a:chOff x="-44062" y="-749742"/>
            <a:chExt cx="9384877" cy="6019445"/>
          </a:xfrm>
        </p:grpSpPr>
        <p:sp>
          <p:nvSpPr>
            <p:cNvPr id="112" name="Google Shape;112;p4"/>
            <p:cNvSpPr/>
            <p:nvPr/>
          </p:nvSpPr>
          <p:spPr>
            <a:xfrm>
              <a:off x="165315" y="297030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4062"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715099" y="-74974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2225305">
              <a:off x="8513182" y="3745809"/>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8054827" y="-7972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8877766" y="3133802"/>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4"/>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txBox="1"/>
          <p:nvPr>
            <p:ph type="title"/>
          </p:nvPr>
        </p:nvSpPr>
        <p:spPr>
          <a:xfrm>
            <a:off x="720000" y="597425"/>
            <a:ext cx="7704000" cy="10083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0" name="Google Shape;120;p4"/>
          <p:cNvSpPr txBox="1"/>
          <p:nvPr>
            <p:ph idx="1" type="body"/>
          </p:nvPr>
        </p:nvSpPr>
        <p:spPr>
          <a:xfrm>
            <a:off x="720000" y="1935738"/>
            <a:ext cx="7704000" cy="2183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grpSp>
        <p:nvGrpSpPr>
          <p:cNvPr id="122" name="Google Shape;122;p5"/>
          <p:cNvGrpSpPr/>
          <p:nvPr/>
        </p:nvGrpSpPr>
        <p:grpSpPr>
          <a:xfrm>
            <a:off x="10900" y="0"/>
            <a:ext cx="9142800" cy="5143500"/>
            <a:chOff x="10900" y="0"/>
            <a:chExt cx="9142800" cy="5143500"/>
          </a:xfrm>
        </p:grpSpPr>
        <p:cxnSp>
          <p:nvCxnSpPr>
            <p:cNvPr id="123" name="Google Shape;123;p5"/>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4" name="Google Shape;124;p5"/>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5" name="Google Shape;125;p5"/>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6" name="Google Shape;126;p5"/>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7" name="Google Shape;127;p5"/>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8" name="Google Shape;128;p5"/>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9" name="Google Shape;129;p5"/>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0" name="Google Shape;130;p5"/>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1" name="Google Shape;131;p5"/>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2" name="Google Shape;132;p5"/>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3" name="Google Shape;133;p5"/>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4" name="Google Shape;134;p5"/>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5" name="Google Shape;135;p5"/>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6" name="Google Shape;136;p5"/>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7" name="Google Shape;137;p5"/>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8" name="Google Shape;138;p5"/>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9" name="Google Shape;139;p5"/>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40" name="Google Shape;140;p5"/>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41" name="Google Shape;141;p5"/>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2" name="Google Shape;142;p5"/>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3" name="Google Shape;143;p5"/>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4" name="Google Shape;144;p5"/>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5" name="Google Shape;145;p5"/>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6" name="Google Shape;146;p5"/>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7" name="Google Shape;147;p5"/>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8" name="Google Shape;148;p5"/>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9" name="Google Shape;149;p5"/>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50" name="Google Shape;150;p5"/>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151" name="Google Shape;151;p5"/>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txBox="1"/>
          <p:nvPr>
            <p:ph idx="1" type="subTitle"/>
          </p:nvPr>
        </p:nvSpPr>
        <p:spPr>
          <a:xfrm>
            <a:off x="1181425" y="2303125"/>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153" name="Google Shape;153;p5"/>
          <p:cNvSpPr txBox="1"/>
          <p:nvPr>
            <p:ph idx="2" type="subTitle"/>
          </p:nvPr>
        </p:nvSpPr>
        <p:spPr>
          <a:xfrm>
            <a:off x="4836300" y="2303125"/>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154" name="Google Shape;154;p5"/>
          <p:cNvSpPr txBox="1"/>
          <p:nvPr>
            <p:ph idx="3" type="subTitle"/>
          </p:nvPr>
        </p:nvSpPr>
        <p:spPr>
          <a:xfrm>
            <a:off x="1181425"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5"/>
          <p:cNvSpPr txBox="1"/>
          <p:nvPr>
            <p:ph idx="4" type="subTitle"/>
          </p:nvPr>
        </p:nvSpPr>
        <p:spPr>
          <a:xfrm>
            <a:off x="48363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5"/>
          <p:cNvSpPr txBox="1"/>
          <p:nvPr>
            <p:ph type="title"/>
          </p:nvPr>
        </p:nvSpPr>
        <p:spPr>
          <a:xfrm>
            <a:off x="720000" y="597425"/>
            <a:ext cx="7704000" cy="10083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grpSp>
        <p:nvGrpSpPr>
          <p:cNvPr id="158" name="Google Shape;158;p6"/>
          <p:cNvGrpSpPr/>
          <p:nvPr/>
        </p:nvGrpSpPr>
        <p:grpSpPr>
          <a:xfrm>
            <a:off x="10900" y="0"/>
            <a:ext cx="9142800" cy="5143500"/>
            <a:chOff x="10900" y="0"/>
            <a:chExt cx="9142800" cy="5143500"/>
          </a:xfrm>
        </p:grpSpPr>
        <p:cxnSp>
          <p:nvCxnSpPr>
            <p:cNvPr id="159" name="Google Shape;159;p6"/>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0" name="Google Shape;160;p6"/>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1" name="Google Shape;161;p6"/>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2" name="Google Shape;162;p6"/>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3" name="Google Shape;163;p6"/>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4" name="Google Shape;164;p6"/>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5" name="Google Shape;165;p6"/>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6" name="Google Shape;166;p6"/>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7" name="Google Shape;167;p6"/>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8" name="Google Shape;168;p6"/>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9" name="Google Shape;169;p6"/>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0" name="Google Shape;170;p6"/>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1" name="Google Shape;171;p6"/>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2" name="Google Shape;172;p6"/>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3" name="Google Shape;173;p6"/>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4" name="Google Shape;174;p6"/>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5" name="Google Shape;175;p6"/>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6" name="Google Shape;176;p6"/>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7" name="Google Shape;177;p6"/>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78" name="Google Shape;178;p6"/>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79" name="Google Shape;179;p6"/>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0" name="Google Shape;180;p6"/>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1" name="Google Shape;181;p6"/>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2" name="Google Shape;182;p6"/>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3" name="Google Shape;183;p6"/>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4" name="Google Shape;184;p6"/>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5" name="Google Shape;185;p6"/>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6" name="Google Shape;186;p6"/>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grpSp>
        <p:nvGrpSpPr>
          <p:cNvPr id="187" name="Google Shape;187;p6"/>
          <p:cNvGrpSpPr/>
          <p:nvPr/>
        </p:nvGrpSpPr>
        <p:grpSpPr>
          <a:xfrm>
            <a:off x="-44062" y="-749742"/>
            <a:ext cx="9384877" cy="6019445"/>
            <a:chOff x="-44062" y="-749742"/>
            <a:chExt cx="9384877" cy="6019445"/>
          </a:xfrm>
        </p:grpSpPr>
        <p:sp>
          <p:nvSpPr>
            <p:cNvPr id="188" name="Google Shape;188;p6"/>
            <p:cNvSpPr/>
            <p:nvPr/>
          </p:nvSpPr>
          <p:spPr>
            <a:xfrm>
              <a:off x="165315" y="297030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44062"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715099" y="-74974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rot="-2225305">
              <a:off x="8513182" y="3745809"/>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8054827" y="-7972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8877766" y="3133802"/>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6"/>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6" name="Shape 196"/>
        <p:cNvGrpSpPr/>
        <p:nvPr/>
      </p:nvGrpSpPr>
      <p:grpSpPr>
        <a:xfrm>
          <a:off x="0" y="0"/>
          <a:ext cx="0" cy="0"/>
          <a:chOff x="0" y="0"/>
          <a:chExt cx="0" cy="0"/>
        </a:xfrm>
      </p:grpSpPr>
      <p:grpSp>
        <p:nvGrpSpPr>
          <p:cNvPr id="197" name="Google Shape;197;p7"/>
          <p:cNvGrpSpPr/>
          <p:nvPr/>
        </p:nvGrpSpPr>
        <p:grpSpPr>
          <a:xfrm>
            <a:off x="10900" y="0"/>
            <a:ext cx="9142800" cy="5143500"/>
            <a:chOff x="10900" y="0"/>
            <a:chExt cx="9142800" cy="5143500"/>
          </a:xfrm>
        </p:grpSpPr>
        <p:cxnSp>
          <p:nvCxnSpPr>
            <p:cNvPr id="198" name="Google Shape;198;p7"/>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99" name="Google Shape;199;p7"/>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0" name="Google Shape;200;p7"/>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1" name="Google Shape;201;p7"/>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2" name="Google Shape;202;p7"/>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3" name="Google Shape;203;p7"/>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4" name="Google Shape;204;p7"/>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5" name="Google Shape;205;p7"/>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6" name="Google Shape;206;p7"/>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7" name="Google Shape;207;p7"/>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8" name="Google Shape;208;p7"/>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9" name="Google Shape;209;p7"/>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0" name="Google Shape;210;p7"/>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1" name="Google Shape;211;p7"/>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2" name="Google Shape;212;p7"/>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3" name="Google Shape;213;p7"/>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4" name="Google Shape;214;p7"/>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5" name="Google Shape;215;p7"/>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6" name="Google Shape;216;p7"/>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17" name="Google Shape;217;p7"/>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18" name="Google Shape;218;p7"/>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19" name="Google Shape;219;p7"/>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0" name="Google Shape;220;p7"/>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1" name="Google Shape;221;p7"/>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2" name="Google Shape;222;p7"/>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3" name="Google Shape;223;p7"/>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4" name="Google Shape;224;p7"/>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5" name="Google Shape;225;p7"/>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226" name="Google Shape;226;p7"/>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8" name="Google Shape;228;p7"/>
          <p:cNvSpPr txBox="1"/>
          <p:nvPr>
            <p:ph idx="1" type="body"/>
          </p:nvPr>
        </p:nvSpPr>
        <p:spPr>
          <a:xfrm>
            <a:off x="720000" y="1152475"/>
            <a:ext cx="51789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9" name="Shape 229"/>
        <p:cNvGrpSpPr/>
        <p:nvPr/>
      </p:nvGrpSpPr>
      <p:grpSpPr>
        <a:xfrm>
          <a:off x="0" y="0"/>
          <a:ext cx="0" cy="0"/>
          <a:chOff x="0" y="0"/>
          <a:chExt cx="0" cy="0"/>
        </a:xfrm>
      </p:grpSpPr>
      <p:grpSp>
        <p:nvGrpSpPr>
          <p:cNvPr id="230" name="Google Shape;230;p8"/>
          <p:cNvGrpSpPr/>
          <p:nvPr/>
        </p:nvGrpSpPr>
        <p:grpSpPr>
          <a:xfrm>
            <a:off x="10900" y="0"/>
            <a:ext cx="9142800" cy="5143500"/>
            <a:chOff x="10900" y="0"/>
            <a:chExt cx="9142800" cy="5143500"/>
          </a:xfrm>
        </p:grpSpPr>
        <p:cxnSp>
          <p:nvCxnSpPr>
            <p:cNvPr id="231" name="Google Shape;231;p8"/>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2" name="Google Shape;232;p8"/>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3" name="Google Shape;233;p8"/>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4" name="Google Shape;234;p8"/>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5" name="Google Shape;235;p8"/>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6" name="Google Shape;236;p8"/>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7" name="Google Shape;237;p8"/>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8" name="Google Shape;238;p8"/>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9" name="Google Shape;239;p8"/>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0" name="Google Shape;240;p8"/>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1" name="Google Shape;241;p8"/>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2" name="Google Shape;242;p8"/>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3" name="Google Shape;243;p8"/>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4" name="Google Shape;244;p8"/>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5" name="Google Shape;245;p8"/>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6" name="Google Shape;246;p8"/>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7" name="Google Shape;247;p8"/>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8" name="Google Shape;248;p8"/>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9" name="Google Shape;249;p8"/>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0" name="Google Shape;250;p8"/>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1" name="Google Shape;251;p8"/>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2" name="Google Shape;252;p8"/>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3" name="Google Shape;253;p8"/>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4" name="Google Shape;254;p8"/>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5" name="Google Shape;255;p8"/>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6" name="Google Shape;256;p8"/>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7" name="Google Shape;257;p8"/>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8" name="Google Shape;258;p8"/>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259" name="Google Shape;259;p8"/>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txBox="1"/>
          <p:nvPr>
            <p:ph type="title"/>
          </p:nvPr>
        </p:nvSpPr>
        <p:spPr>
          <a:xfrm>
            <a:off x="1388100" y="1307100"/>
            <a:ext cx="6367800" cy="2529300"/>
          </a:xfrm>
          <a:prstGeom prst="rect">
            <a:avLst/>
          </a:prstGeom>
        </p:spPr>
        <p:txBody>
          <a:bodyPr anchorCtr="0" anchor="ctr" bIns="91425" lIns="0" spcFirstLastPara="1" rIns="0"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grpSp>
        <p:nvGrpSpPr>
          <p:cNvPr id="262" name="Google Shape;262;p9"/>
          <p:cNvGrpSpPr/>
          <p:nvPr/>
        </p:nvGrpSpPr>
        <p:grpSpPr>
          <a:xfrm>
            <a:off x="10900" y="0"/>
            <a:ext cx="9142800" cy="5143500"/>
            <a:chOff x="10900" y="0"/>
            <a:chExt cx="9142800" cy="5143500"/>
          </a:xfrm>
        </p:grpSpPr>
        <p:cxnSp>
          <p:nvCxnSpPr>
            <p:cNvPr id="263" name="Google Shape;263;p9"/>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4" name="Google Shape;264;p9"/>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5" name="Google Shape;265;p9"/>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6" name="Google Shape;266;p9"/>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7" name="Google Shape;267;p9"/>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8" name="Google Shape;268;p9"/>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9" name="Google Shape;269;p9"/>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0" name="Google Shape;270;p9"/>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1" name="Google Shape;271;p9"/>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2" name="Google Shape;272;p9"/>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3" name="Google Shape;273;p9"/>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4" name="Google Shape;274;p9"/>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5" name="Google Shape;275;p9"/>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6" name="Google Shape;276;p9"/>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7" name="Google Shape;277;p9"/>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8" name="Google Shape;278;p9"/>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9" name="Google Shape;279;p9"/>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80" name="Google Shape;280;p9"/>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81" name="Google Shape;281;p9"/>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2" name="Google Shape;282;p9"/>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3" name="Google Shape;283;p9"/>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4" name="Google Shape;284;p9"/>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5" name="Google Shape;285;p9"/>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6" name="Google Shape;286;p9"/>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7" name="Google Shape;287;p9"/>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8" name="Google Shape;288;p9"/>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9" name="Google Shape;289;p9"/>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90" name="Google Shape;290;p9"/>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291" name="Google Shape;291;p9"/>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txBox="1"/>
          <p:nvPr>
            <p:ph type="title"/>
          </p:nvPr>
        </p:nvSpPr>
        <p:spPr>
          <a:xfrm>
            <a:off x="720000" y="367423"/>
            <a:ext cx="7704000" cy="841800"/>
          </a:xfrm>
          <a:prstGeom prst="rect">
            <a:avLst/>
          </a:prstGeom>
        </p:spPr>
        <p:txBody>
          <a:bodyPr anchorCtr="0" anchor="t" bIns="91425" lIns="0" spcFirstLastPara="1" rIns="0"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 name="Google Shape;293;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10"/>
          <p:cNvSpPr txBox="1"/>
          <p:nvPr>
            <p:ph type="title"/>
          </p:nvPr>
        </p:nvSpPr>
        <p:spPr>
          <a:xfrm>
            <a:off x="720000" y="2285400"/>
            <a:ext cx="7704000" cy="572700"/>
          </a:xfrm>
          <a:prstGeom prst="rect">
            <a:avLst/>
          </a:prstGeom>
        </p:spPr>
        <p:txBody>
          <a:bodyPr anchorCtr="0" anchor="ctr" bIns="91425" lIns="0" spcFirstLastPara="1" rIns="0"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0" wrap="square" tIns="91425">
            <a:noAutofit/>
          </a:bodyPr>
          <a:lstStyle>
            <a:lvl1pPr lvl="0"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1pPr>
            <a:lvl2pPr indent="-317500" lvl="1" marL="9144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2pPr>
            <a:lvl3pPr indent="-317500" lvl="2" marL="13716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3pPr>
            <a:lvl4pPr indent="-317500" lvl="3" marL="18288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4pPr>
            <a:lvl5pPr indent="-317500" lvl="4" marL="22860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5pPr>
            <a:lvl6pPr indent="-317500" lvl="5" marL="27432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6pPr>
            <a:lvl7pPr indent="-317500" lvl="6" marL="32004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7pPr>
            <a:lvl8pPr indent="-317500" lvl="7" marL="36576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8pPr>
            <a:lvl9pPr indent="-317500" lvl="8" marL="4114800">
              <a:lnSpc>
                <a:spcPct val="100000"/>
              </a:lnSpc>
              <a:spcBef>
                <a:spcPts val="1600"/>
              </a:spcBef>
              <a:spcAft>
                <a:spcPts val="1600"/>
              </a:spcAft>
              <a:buClr>
                <a:schemeClr val="dk2"/>
              </a:buClr>
              <a:buSzPts val="1400"/>
              <a:buFont typeface="Barlow Medium"/>
              <a:buChar char="■"/>
              <a:defRPr>
                <a:solidFill>
                  <a:schemeClr val="dk2"/>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4.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5"/>
          <p:cNvSpPr txBox="1"/>
          <p:nvPr>
            <p:ph type="ctrTitle"/>
          </p:nvPr>
        </p:nvSpPr>
        <p:spPr>
          <a:xfrm>
            <a:off x="3117600" y="1391250"/>
            <a:ext cx="5308800" cy="2180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4700"/>
              <a:t>DEPLOY</a:t>
            </a:r>
            <a:endParaRPr sz="4700"/>
          </a:p>
          <a:p>
            <a:pPr indent="0" lvl="0" marL="0" rtl="0" algn="l">
              <a:spcBef>
                <a:spcPts val="0"/>
              </a:spcBef>
              <a:spcAft>
                <a:spcPts val="0"/>
              </a:spcAft>
              <a:buNone/>
            </a:pPr>
            <a:r>
              <a:rPr lang="en" sz="4700"/>
              <a:t>HỆ THỐNG MOODLE</a:t>
            </a:r>
            <a:endParaRPr sz="4700"/>
          </a:p>
          <a:p>
            <a:pPr indent="0" lvl="0" marL="0" rtl="0" algn="l">
              <a:spcBef>
                <a:spcPts val="0"/>
              </a:spcBef>
              <a:spcAft>
                <a:spcPts val="0"/>
              </a:spcAft>
              <a:buNone/>
            </a:pPr>
            <a:r>
              <a:rPr lang="en" sz="4700"/>
              <a:t>LÊN AWS CLOUD</a:t>
            </a:r>
            <a:endParaRPr sz="3700">
              <a:solidFill>
                <a:schemeClr val="lt1"/>
              </a:solidFill>
            </a:endParaRPr>
          </a:p>
        </p:txBody>
      </p:sp>
      <p:sp>
        <p:nvSpPr>
          <p:cNvPr id="424" name="Google Shape;424;p15"/>
          <p:cNvSpPr txBox="1"/>
          <p:nvPr>
            <p:ph idx="1" type="subTitle"/>
          </p:nvPr>
        </p:nvSpPr>
        <p:spPr>
          <a:xfrm>
            <a:off x="3117600" y="3647550"/>
            <a:ext cx="5308800" cy="619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hlink"/>
              </a:buClr>
              <a:buSzPts val="1100"/>
              <a:buFont typeface="Arial"/>
              <a:buNone/>
            </a:pPr>
            <a:r>
              <a:rPr b="1" lang="en" sz="3700">
                <a:solidFill>
                  <a:schemeClr val="lt1"/>
                </a:solidFill>
                <a:latin typeface="Patrick Hand"/>
                <a:ea typeface="Patrick Hand"/>
                <a:cs typeface="Patrick Hand"/>
                <a:sym typeface="Patrick Hand"/>
              </a:rPr>
              <a:t>GVHD: TS. Huỳnh Xuân Phụng</a:t>
            </a:r>
            <a:endParaRPr/>
          </a:p>
        </p:txBody>
      </p:sp>
      <p:grpSp>
        <p:nvGrpSpPr>
          <p:cNvPr id="425" name="Google Shape;425;p15"/>
          <p:cNvGrpSpPr/>
          <p:nvPr/>
        </p:nvGrpSpPr>
        <p:grpSpPr>
          <a:xfrm>
            <a:off x="1879997" y="1752468"/>
            <a:ext cx="732822" cy="694261"/>
            <a:chOff x="7193957" y="3695477"/>
            <a:chExt cx="459623" cy="435437"/>
          </a:xfrm>
        </p:grpSpPr>
        <p:sp>
          <p:nvSpPr>
            <p:cNvPr id="426" name="Google Shape;426;p15"/>
            <p:cNvSpPr/>
            <p:nvPr/>
          </p:nvSpPr>
          <p:spPr>
            <a:xfrm>
              <a:off x="7310228" y="4010903"/>
              <a:ext cx="134680" cy="120011"/>
            </a:xfrm>
            <a:custGeom>
              <a:rect b="b" l="l" r="r" t="t"/>
              <a:pathLst>
                <a:path extrusionOk="0" h="3436" w="3856">
                  <a:moveTo>
                    <a:pt x="3003" y="1"/>
                  </a:moveTo>
                  <a:cubicBezTo>
                    <a:pt x="2963" y="1"/>
                    <a:pt x="2917" y="9"/>
                    <a:pt x="2863" y="27"/>
                  </a:cubicBezTo>
                  <a:cubicBezTo>
                    <a:pt x="2507" y="144"/>
                    <a:pt x="2141" y="793"/>
                    <a:pt x="1905" y="1078"/>
                  </a:cubicBezTo>
                  <a:cubicBezTo>
                    <a:pt x="1634" y="1403"/>
                    <a:pt x="1366" y="1730"/>
                    <a:pt x="1099" y="2059"/>
                  </a:cubicBezTo>
                  <a:cubicBezTo>
                    <a:pt x="728" y="2514"/>
                    <a:pt x="363" y="2973"/>
                    <a:pt x="1" y="3435"/>
                  </a:cubicBezTo>
                  <a:lnTo>
                    <a:pt x="3856" y="532"/>
                  </a:lnTo>
                  <a:cubicBezTo>
                    <a:pt x="3710" y="435"/>
                    <a:pt x="3564" y="338"/>
                    <a:pt x="3421" y="239"/>
                  </a:cubicBezTo>
                  <a:cubicBezTo>
                    <a:pt x="3232" y="109"/>
                    <a:pt x="3151" y="1"/>
                    <a:pt x="3003" y="1"/>
                  </a:cubicBezTo>
                  <a:close/>
                </a:path>
              </a:pathLst>
            </a:custGeom>
            <a:solidFill>
              <a:srgbClr val="D2D5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7287754" y="3743572"/>
              <a:ext cx="313230" cy="375401"/>
            </a:xfrm>
            <a:custGeom>
              <a:rect b="b" l="l" r="r" t="t"/>
              <a:pathLst>
                <a:path extrusionOk="0" h="10748" w="8968">
                  <a:moveTo>
                    <a:pt x="8967" y="1"/>
                  </a:moveTo>
                  <a:cubicBezTo>
                    <a:pt x="6354" y="1996"/>
                    <a:pt x="3522" y="3704"/>
                    <a:pt x="748" y="5460"/>
                  </a:cubicBezTo>
                  <a:cubicBezTo>
                    <a:pt x="738" y="5494"/>
                    <a:pt x="721" y="5525"/>
                    <a:pt x="699" y="5551"/>
                  </a:cubicBezTo>
                  <a:cubicBezTo>
                    <a:pt x="448" y="7280"/>
                    <a:pt x="215" y="9012"/>
                    <a:pt x="0" y="10747"/>
                  </a:cubicBezTo>
                  <a:cubicBezTo>
                    <a:pt x="529" y="10072"/>
                    <a:pt x="1065" y="9402"/>
                    <a:pt x="1607" y="8737"/>
                  </a:cubicBezTo>
                  <a:cubicBezTo>
                    <a:pt x="1983" y="8278"/>
                    <a:pt x="2363" y="7823"/>
                    <a:pt x="2745" y="7369"/>
                  </a:cubicBezTo>
                  <a:cubicBezTo>
                    <a:pt x="2866" y="7226"/>
                    <a:pt x="3008" y="6987"/>
                    <a:pt x="3185" y="6862"/>
                  </a:cubicBezTo>
                  <a:cubicBezTo>
                    <a:pt x="5052" y="4524"/>
                    <a:pt x="6979" y="2238"/>
                    <a:pt x="8967" y="1"/>
                  </a:cubicBezTo>
                  <a:close/>
                </a:path>
              </a:pathLst>
            </a:custGeom>
            <a:solidFill>
              <a:srgbClr val="E6E7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7193957" y="3695477"/>
              <a:ext cx="423182" cy="214001"/>
            </a:xfrm>
            <a:custGeom>
              <a:rect b="b" l="l" r="r" t="t"/>
              <a:pathLst>
                <a:path extrusionOk="0" h="6127" w="12116">
                  <a:moveTo>
                    <a:pt x="12116" y="1"/>
                  </a:moveTo>
                  <a:cubicBezTo>
                    <a:pt x="8025" y="1008"/>
                    <a:pt x="3957" y="2026"/>
                    <a:pt x="1" y="3493"/>
                  </a:cubicBezTo>
                  <a:cubicBezTo>
                    <a:pt x="1013" y="4377"/>
                    <a:pt x="2030" y="5255"/>
                    <a:pt x="3052" y="6127"/>
                  </a:cubicBezTo>
                  <a:cubicBezTo>
                    <a:pt x="6129" y="4178"/>
                    <a:pt x="9278" y="2294"/>
                    <a:pt x="12116" y="1"/>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427354" y="3721684"/>
              <a:ext cx="226225" cy="357343"/>
            </a:xfrm>
            <a:custGeom>
              <a:rect b="b" l="l" r="r" t="t"/>
              <a:pathLst>
                <a:path extrusionOk="0" h="10231" w="6477">
                  <a:moveTo>
                    <a:pt x="6477" y="0"/>
                  </a:moveTo>
                  <a:lnTo>
                    <a:pt x="6477" y="0"/>
                  </a:lnTo>
                  <a:cubicBezTo>
                    <a:pt x="4244" y="2474"/>
                    <a:pt x="2085" y="5011"/>
                    <a:pt x="1" y="7611"/>
                  </a:cubicBezTo>
                  <a:cubicBezTo>
                    <a:pt x="136" y="7687"/>
                    <a:pt x="259" y="7798"/>
                    <a:pt x="363" y="7870"/>
                  </a:cubicBezTo>
                  <a:cubicBezTo>
                    <a:pt x="813" y="8184"/>
                    <a:pt x="1272" y="8484"/>
                    <a:pt x="1739" y="8774"/>
                  </a:cubicBezTo>
                  <a:cubicBezTo>
                    <a:pt x="2595" y="9303"/>
                    <a:pt x="3476" y="9784"/>
                    <a:pt x="4377" y="10230"/>
                  </a:cubicBezTo>
                  <a:cubicBezTo>
                    <a:pt x="5077" y="6820"/>
                    <a:pt x="5777" y="3410"/>
                    <a:pt x="6477"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5"/>
          <p:cNvGrpSpPr/>
          <p:nvPr/>
        </p:nvGrpSpPr>
        <p:grpSpPr>
          <a:xfrm>
            <a:off x="434587" y="2308608"/>
            <a:ext cx="940638" cy="1077670"/>
            <a:chOff x="7156626" y="3330831"/>
            <a:chExt cx="547838" cy="627647"/>
          </a:xfrm>
        </p:grpSpPr>
        <p:sp>
          <p:nvSpPr>
            <p:cNvPr id="431" name="Google Shape;431;p15"/>
            <p:cNvSpPr/>
            <p:nvPr/>
          </p:nvSpPr>
          <p:spPr>
            <a:xfrm>
              <a:off x="7252257" y="3597223"/>
              <a:ext cx="90113" cy="85398"/>
            </a:xfrm>
            <a:custGeom>
              <a:rect b="b" l="l" r="r" t="t"/>
              <a:pathLst>
                <a:path extrusionOk="0" h="2445" w="2580">
                  <a:moveTo>
                    <a:pt x="2073" y="0"/>
                  </a:moveTo>
                  <a:cubicBezTo>
                    <a:pt x="1368" y="98"/>
                    <a:pt x="646" y="277"/>
                    <a:pt x="1" y="584"/>
                  </a:cubicBezTo>
                  <a:cubicBezTo>
                    <a:pt x="186" y="1211"/>
                    <a:pt x="399" y="1831"/>
                    <a:pt x="630" y="2445"/>
                  </a:cubicBezTo>
                  <a:cubicBezTo>
                    <a:pt x="1296" y="2332"/>
                    <a:pt x="1959" y="2047"/>
                    <a:pt x="2580" y="1778"/>
                  </a:cubicBezTo>
                  <a:cubicBezTo>
                    <a:pt x="2466" y="1173"/>
                    <a:pt x="2287" y="578"/>
                    <a:pt x="2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7398254" y="3678709"/>
              <a:ext cx="90113" cy="85398"/>
            </a:xfrm>
            <a:custGeom>
              <a:rect b="b" l="l" r="r" t="t"/>
              <a:pathLst>
                <a:path extrusionOk="0" h="2445" w="2580">
                  <a:moveTo>
                    <a:pt x="2074" y="0"/>
                  </a:moveTo>
                  <a:cubicBezTo>
                    <a:pt x="1369" y="98"/>
                    <a:pt x="647" y="277"/>
                    <a:pt x="1" y="584"/>
                  </a:cubicBezTo>
                  <a:cubicBezTo>
                    <a:pt x="186" y="1211"/>
                    <a:pt x="399" y="1831"/>
                    <a:pt x="630" y="2445"/>
                  </a:cubicBezTo>
                  <a:cubicBezTo>
                    <a:pt x="1297" y="2332"/>
                    <a:pt x="1959" y="2047"/>
                    <a:pt x="2580" y="1778"/>
                  </a:cubicBezTo>
                  <a:cubicBezTo>
                    <a:pt x="2467" y="1174"/>
                    <a:pt x="2288" y="578"/>
                    <a:pt x="2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7284530" y="3710982"/>
              <a:ext cx="90113" cy="85398"/>
            </a:xfrm>
            <a:custGeom>
              <a:rect b="b" l="l" r="r" t="t"/>
              <a:pathLst>
                <a:path extrusionOk="0" h="2445" w="2580">
                  <a:moveTo>
                    <a:pt x="2072" y="0"/>
                  </a:moveTo>
                  <a:cubicBezTo>
                    <a:pt x="1368" y="98"/>
                    <a:pt x="646" y="278"/>
                    <a:pt x="0" y="584"/>
                  </a:cubicBezTo>
                  <a:cubicBezTo>
                    <a:pt x="186" y="1212"/>
                    <a:pt x="398" y="1832"/>
                    <a:pt x="630" y="2444"/>
                  </a:cubicBezTo>
                  <a:cubicBezTo>
                    <a:pt x="1296" y="2333"/>
                    <a:pt x="1959" y="2046"/>
                    <a:pt x="2579" y="1778"/>
                  </a:cubicBezTo>
                  <a:cubicBezTo>
                    <a:pt x="2466" y="1173"/>
                    <a:pt x="2286" y="577"/>
                    <a:pt x="20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7428362" y="3784889"/>
              <a:ext cx="90148" cy="85398"/>
            </a:xfrm>
            <a:custGeom>
              <a:rect b="b" l="l" r="r" t="t"/>
              <a:pathLst>
                <a:path extrusionOk="0" h="2445" w="2581">
                  <a:moveTo>
                    <a:pt x="2074" y="1"/>
                  </a:moveTo>
                  <a:cubicBezTo>
                    <a:pt x="1369" y="98"/>
                    <a:pt x="647" y="278"/>
                    <a:pt x="1" y="583"/>
                  </a:cubicBezTo>
                  <a:cubicBezTo>
                    <a:pt x="186" y="1211"/>
                    <a:pt x="400" y="1832"/>
                    <a:pt x="631" y="2445"/>
                  </a:cubicBezTo>
                  <a:cubicBezTo>
                    <a:pt x="1298" y="2332"/>
                    <a:pt x="1960" y="2047"/>
                    <a:pt x="2581" y="1777"/>
                  </a:cubicBezTo>
                  <a:cubicBezTo>
                    <a:pt x="2467" y="1173"/>
                    <a:pt x="2288" y="578"/>
                    <a:pt x="20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7483547" y="3531629"/>
              <a:ext cx="90113" cy="85398"/>
            </a:xfrm>
            <a:custGeom>
              <a:rect b="b" l="l" r="r" t="t"/>
              <a:pathLst>
                <a:path extrusionOk="0" h="2445" w="2580">
                  <a:moveTo>
                    <a:pt x="2074" y="0"/>
                  </a:moveTo>
                  <a:cubicBezTo>
                    <a:pt x="1368" y="98"/>
                    <a:pt x="646" y="277"/>
                    <a:pt x="1" y="583"/>
                  </a:cubicBezTo>
                  <a:cubicBezTo>
                    <a:pt x="186" y="1211"/>
                    <a:pt x="399" y="1831"/>
                    <a:pt x="630" y="2445"/>
                  </a:cubicBezTo>
                  <a:cubicBezTo>
                    <a:pt x="1296" y="2332"/>
                    <a:pt x="1959" y="2047"/>
                    <a:pt x="2580" y="1777"/>
                  </a:cubicBezTo>
                  <a:cubicBezTo>
                    <a:pt x="2467" y="1172"/>
                    <a:pt x="2287" y="578"/>
                    <a:pt x="2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7214291" y="3400511"/>
              <a:ext cx="323010" cy="172437"/>
            </a:xfrm>
            <a:custGeom>
              <a:rect b="b" l="l" r="r" t="t"/>
              <a:pathLst>
                <a:path extrusionOk="0" h="4937" w="9248">
                  <a:moveTo>
                    <a:pt x="8604" y="1"/>
                  </a:moveTo>
                  <a:cubicBezTo>
                    <a:pt x="5712" y="702"/>
                    <a:pt x="2811" y="1457"/>
                    <a:pt x="1" y="2438"/>
                  </a:cubicBezTo>
                  <a:cubicBezTo>
                    <a:pt x="179" y="3285"/>
                    <a:pt x="426" y="4119"/>
                    <a:pt x="711" y="4936"/>
                  </a:cubicBezTo>
                  <a:cubicBezTo>
                    <a:pt x="3546" y="4024"/>
                    <a:pt x="6383" y="3107"/>
                    <a:pt x="9248" y="2288"/>
                  </a:cubicBezTo>
                  <a:cubicBezTo>
                    <a:pt x="9077" y="1517"/>
                    <a:pt x="8888" y="736"/>
                    <a:pt x="8604" y="1"/>
                  </a:cubicBezTo>
                  <a:close/>
                </a:path>
              </a:pathLst>
            </a:custGeom>
            <a:solidFill>
              <a:srgbClr val="FF9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7314638" y="3817162"/>
              <a:ext cx="90113" cy="85398"/>
            </a:xfrm>
            <a:custGeom>
              <a:rect b="b" l="l" r="r" t="t"/>
              <a:pathLst>
                <a:path extrusionOk="0" h="2445" w="2580">
                  <a:moveTo>
                    <a:pt x="2073" y="0"/>
                  </a:moveTo>
                  <a:cubicBezTo>
                    <a:pt x="1369" y="98"/>
                    <a:pt x="647" y="277"/>
                    <a:pt x="0" y="583"/>
                  </a:cubicBezTo>
                  <a:cubicBezTo>
                    <a:pt x="187" y="1211"/>
                    <a:pt x="398" y="1831"/>
                    <a:pt x="629" y="2444"/>
                  </a:cubicBezTo>
                  <a:cubicBezTo>
                    <a:pt x="1296" y="2332"/>
                    <a:pt x="1958" y="2046"/>
                    <a:pt x="2579" y="1777"/>
                  </a:cubicBezTo>
                  <a:cubicBezTo>
                    <a:pt x="2467" y="1172"/>
                    <a:pt x="2287" y="578"/>
                    <a:pt x="2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518021" y="3646890"/>
              <a:ext cx="126752" cy="179877"/>
            </a:xfrm>
            <a:custGeom>
              <a:rect b="b" l="l" r="r" t="t"/>
              <a:pathLst>
                <a:path extrusionOk="0" h="5150" w="3629">
                  <a:moveTo>
                    <a:pt x="2362" y="0"/>
                  </a:moveTo>
                  <a:cubicBezTo>
                    <a:pt x="1568" y="234"/>
                    <a:pt x="783" y="500"/>
                    <a:pt x="0" y="774"/>
                  </a:cubicBezTo>
                  <a:lnTo>
                    <a:pt x="1242" y="5150"/>
                  </a:lnTo>
                  <a:cubicBezTo>
                    <a:pt x="2059" y="5051"/>
                    <a:pt x="2870" y="4785"/>
                    <a:pt x="3629" y="4468"/>
                  </a:cubicBezTo>
                  <a:lnTo>
                    <a:pt x="2362" y="0"/>
                  </a:lnTo>
                  <a:close/>
                </a:path>
              </a:pathLst>
            </a:custGeom>
            <a:solidFill>
              <a:srgbClr val="FF9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7366016" y="3564950"/>
              <a:ext cx="90113" cy="85433"/>
            </a:xfrm>
            <a:custGeom>
              <a:rect b="b" l="l" r="r" t="t"/>
              <a:pathLst>
                <a:path extrusionOk="0" h="2446" w="2580">
                  <a:moveTo>
                    <a:pt x="2074" y="1"/>
                  </a:moveTo>
                  <a:cubicBezTo>
                    <a:pt x="1368" y="99"/>
                    <a:pt x="646" y="278"/>
                    <a:pt x="0" y="583"/>
                  </a:cubicBezTo>
                  <a:cubicBezTo>
                    <a:pt x="186" y="1211"/>
                    <a:pt x="398" y="1832"/>
                    <a:pt x="630" y="2445"/>
                  </a:cubicBezTo>
                  <a:cubicBezTo>
                    <a:pt x="1296" y="2333"/>
                    <a:pt x="1959" y="2047"/>
                    <a:pt x="2579" y="1778"/>
                  </a:cubicBezTo>
                  <a:cubicBezTo>
                    <a:pt x="2467" y="1173"/>
                    <a:pt x="2286" y="578"/>
                    <a:pt x="20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7156626" y="3330831"/>
              <a:ext cx="547838" cy="627647"/>
            </a:xfrm>
            <a:custGeom>
              <a:rect b="b" l="l" r="r" t="t"/>
              <a:pathLst>
                <a:path extrusionOk="0" h="17970" w="15685">
                  <a:moveTo>
                    <a:pt x="10357" y="1627"/>
                  </a:moveTo>
                  <a:cubicBezTo>
                    <a:pt x="10433" y="1627"/>
                    <a:pt x="10491" y="1676"/>
                    <a:pt x="10520" y="1750"/>
                  </a:cubicBezTo>
                  <a:cubicBezTo>
                    <a:pt x="10860" y="2582"/>
                    <a:pt x="11068" y="3477"/>
                    <a:pt x="11260" y="4355"/>
                  </a:cubicBezTo>
                  <a:cubicBezTo>
                    <a:pt x="11279" y="4444"/>
                    <a:pt x="11235" y="4538"/>
                    <a:pt x="11143" y="4564"/>
                  </a:cubicBezTo>
                  <a:cubicBezTo>
                    <a:pt x="8176" y="5408"/>
                    <a:pt x="5239" y="6361"/>
                    <a:pt x="2304" y="7306"/>
                  </a:cubicBezTo>
                  <a:cubicBezTo>
                    <a:pt x="2288" y="7311"/>
                    <a:pt x="2272" y="7313"/>
                    <a:pt x="2257" y="7313"/>
                  </a:cubicBezTo>
                  <a:cubicBezTo>
                    <a:pt x="2184" y="7313"/>
                    <a:pt x="2119" y="7258"/>
                    <a:pt x="2095" y="7190"/>
                  </a:cubicBezTo>
                  <a:cubicBezTo>
                    <a:pt x="1767" y="6270"/>
                    <a:pt x="1484" y="5325"/>
                    <a:pt x="1293" y="4367"/>
                  </a:cubicBezTo>
                  <a:cubicBezTo>
                    <a:pt x="1286" y="4329"/>
                    <a:pt x="1290" y="4291"/>
                    <a:pt x="1307" y="4256"/>
                  </a:cubicBezTo>
                  <a:cubicBezTo>
                    <a:pt x="1324" y="4209"/>
                    <a:pt x="1363" y="4173"/>
                    <a:pt x="1410" y="4157"/>
                  </a:cubicBezTo>
                  <a:cubicBezTo>
                    <a:pt x="4315" y="3135"/>
                    <a:pt x="7319" y="2357"/>
                    <a:pt x="10311" y="1632"/>
                  </a:cubicBezTo>
                  <a:cubicBezTo>
                    <a:pt x="10327" y="1629"/>
                    <a:pt x="10342" y="1627"/>
                    <a:pt x="10357" y="1627"/>
                  </a:cubicBezTo>
                  <a:close/>
                  <a:moveTo>
                    <a:pt x="11557" y="5394"/>
                  </a:moveTo>
                  <a:cubicBezTo>
                    <a:pt x="11628" y="5394"/>
                    <a:pt x="11685" y="5459"/>
                    <a:pt x="11707" y="5518"/>
                  </a:cubicBezTo>
                  <a:cubicBezTo>
                    <a:pt x="11962" y="6185"/>
                    <a:pt x="12173" y="6877"/>
                    <a:pt x="12292" y="7580"/>
                  </a:cubicBezTo>
                  <a:cubicBezTo>
                    <a:pt x="12309" y="7682"/>
                    <a:pt x="12267" y="7751"/>
                    <a:pt x="12176" y="7789"/>
                  </a:cubicBezTo>
                  <a:cubicBezTo>
                    <a:pt x="11446" y="8105"/>
                    <a:pt x="10672" y="8442"/>
                    <a:pt x="9882" y="8552"/>
                  </a:cubicBezTo>
                  <a:cubicBezTo>
                    <a:pt x="9878" y="8553"/>
                    <a:pt x="9873" y="8553"/>
                    <a:pt x="9868" y="8553"/>
                  </a:cubicBezTo>
                  <a:cubicBezTo>
                    <a:pt x="9798" y="8553"/>
                    <a:pt x="9740" y="8487"/>
                    <a:pt x="9718" y="8429"/>
                  </a:cubicBezTo>
                  <a:cubicBezTo>
                    <a:pt x="9448" y="7725"/>
                    <a:pt x="9202" y="7011"/>
                    <a:pt x="8993" y="6287"/>
                  </a:cubicBezTo>
                  <a:cubicBezTo>
                    <a:pt x="8991" y="6279"/>
                    <a:pt x="8990" y="6269"/>
                    <a:pt x="8988" y="6260"/>
                  </a:cubicBezTo>
                  <a:cubicBezTo>
                    <a:pt x="8988" y="6258"/>
                    <a:pt x="8987" y="6255"/>
                    <a:pt x="8987" y="6253"/>
                  </a:cubicBezTo>
                  <a:lnTo>
                    <a:pt x="8987" y="6248"/>
                  </a:lnTo>
                  <a:cubicBezTo>
                    <a:pt x="8977" y="6191"/>
                    <a:pt x="9000" y="6131"/>
                    <a:pt x="9069" y="6097"/>
                  </a:cubicBezTo>
                  <a:cubicBezTo>
                    <a:pt x="9837" y="5710"/>
                    <a:pt x="10696" y="5501"/>
                    <a:pt x="11544" y="5395"/>
                  </a:cubicBezTo>
                  <a:cubicBezTo>
                    <a:pt x="11548" y="5394"/>
                    <a:pt x="11553" y="5394"/>
                    <a:pt x="11557" y="5394"/>
                  </a:cubicBezTo>
                  <a:close/>
                  <a:moveTo>
                    <a:pt x="8192" y="6348"/>
                  </a:moveTo>
                  <a:cubicBezTo>
                    <a:pt x="8262" y="6348"/>
                    <a:pt x="8320" y="6413"/>
                    <a:pt x="8342" y="6473"/>
                  </a:cubicBezTo>
                  <a:cubicBezTo>
                    <a:pt x="8597" y="7139"/>
                    <a:pt x="8809" y="7831"/>
                    <a:pt x="8927" y="8535"/>
                  </a:cubicBezTo>
                  <a:lnTo>
                    <a:pt x="8927" y="8536"/>
                  </a:lnTo>
                  <a:cubicBezTo>
                    <a:pt x="8944" y="8636"/>
                    <a:pt x="8902" y="8706"/>
                    <a:pt x="8810" y="8745"/>
                  </a:cubicBezTo>
                  <a:cubicBezTo>
                    <a:pt x="8081" y="9059"/>
                    <a:pt x="7307" y="9397"/>
                    <a:pt x="6517" y="9507"/>
                  </a:cubicBezTo>
                  <a:cubicBezTo>
                    <a:pt x="6512" y="9507"/>
                    <a:pt x="6507" y="9508"/>
                    <a:pt x="6503" y="9508"/>
                  </a:cubicBezTo>
                  <a:cubicBezTo>
                    <a:pt x="6432" y="9508"/>
                    <a:pt x="6375" y="9442"/>
                    <a:pt x="6353" y="9383"/>
                  </a:cubicBezTo>
                  <a:cubicBezTo>
                    <a:pt x="6083" y="8680"/>
                    <a:pt x="5837" y="7966"/>
                    <a:pt x="5628" y="7243"/>
                  </a:cubicBezTo>
                  <a:cubicBezTo>
                    <a:pt x="5626" y="7233"/>
                    <a:pt x="5624" y="7223"/>
                    <a:pt x="5623" y="7215"/>
                  </a:cubicBezTo>
                  <a:cubicBezTo>
                    <a:pt x="5623" y="7212"/>
                    <a:pt x="5622" y="7210"/>
                    <a:pt x="5622" y="7208"/>
                  </a:cubicBezTo>
                  <a:cubicBezTo>
                    <a:pt x="5621" y="7206"/>
                    <a:pt x="5622" y="7205"/>
                    <a:pt x="5622" y="7203"/>
                  </a:cubicBezTo>
                  <a:cubicBezTo>
                    <a:pt x="5612" y="7145"/>
                    <a:pt x="5634" y="7086"/>
                    <a:pt x="5704" y="7051"/>
                  </a:cubicBezTo>
                  <a:cubicBezTo>
                    <a:pt x="6471" y="6666"/>
                    <a:pt x="7331" y="6457"/>
                    <a:pt x="8179" y="6349"/>
                  </a:cubicBezTo>
                  <a:cubicBezTo>
                    <a:pt x="8183" y="6349"/>
                    <a:pt x="8187" y="6348"/>
                    <a:pt x="8192" y="6348"/>
                  </a:cubicBezTo>
                  <a:close/>
                  <a:moveTo>
                    <a:pt x="4935" y="7272"/>
                  </a:moveTo>
                  <a:cubicBezTo>
                    <a:pt x="5006" y="7272"/>
                    <a:pt x="5062" y="7337"/>
                    <a:pt x="5085" y="7396"/>
                  </a:cubicBezTo>
                  <a:cubicBezTo>
                    <a:pt x="5339" y="8064"/>
                    <a:pt x="5551" y="8755"/>
                    <a:pt x="5670" y="9460"/>
                  </a:cubicBezTo>
                  <a:cubicBezTo>
                    <a:pt x="5687" y="9560"/>
                    <a:pt x="5645" y="9629"/>
                    <a:pt x="5554" y="9669"/>
                  </a:cubicBezTo>
                  <a:cubicBezTo>
                    <a:pt x="4824" y="9983"/>
                    <a:pt x="4050" y="10321"/>
                    <a:pt x="3259" y="10430"/>
                  </a:cubicBezTo>
                  <a:cubicBezTo>
                    <a:pt x="3254" y="10431"/>
                    <a:pt x="3250" y="10431"/>
                    <a:pt x="3245" y="10431"/>
                  </a:cubicBezTo>
                  <a:cubicBezTo>
                    <a:pt x="3175" y="10431"/>
                    <a:pt x="3118" y="10366"/>
                    <a:pt x="3096" y="10307"/>
                  </a:cubicBezTo>
                  <a:cubicBezTo>
                    <a:pt x="2827" y="9603"/>
                    <a:pt x="2580" y="8890"/>
                    <a:pt x="2372" y="8167"/>
                  </a:cubicBezTo>
                  <a:cubicBezTo>
                    <a:pt x="2369" y="8157"/>
                    <a:pt x="2367" y="8148"/>
                    <a:pt x="2365" y="8138"/>
                  </a:cubicBezTo>
                  <a:cubicBezTo>
                    <a:pt x="2365" y="8136"/>
                    <a:pt x="2365" y="8133"/>
                    <a:pt x="2364" y="8132"/>
                  </a:cubicBezTo>
                  <a:lnTo>
                    <a:pt x="2364" y="8127"/>
                  </a:lnTo>
                  <a:cubicBezTo>
                    <a:pt x="2355" y="8069"/>
                    <a:pt x="2378" y="8009"/>
                    <a:pt x="2447" y="7975"/>
                  </a:cubicBezTo>
                  <a:cubicBezTo>
                    <a:pt x="3215" y="7589"/>
                    <a:pt x="4074" y="7380"/>
                    <a:pt x="4922" y="7273"/>
                  </a:cubicBezTo>
                  <a:cubicBezTo>
                    <a:pt x="4927" y="7272"/>
                    <a:pt x="4931" y="7272"/>
                    <a:pt x="4935" y="7272"/>
                  </a:cubicBezTo>
                  <a:close/>
                  <a:moveTo>
                    <a:pt x="9117" y="9606"/>
                  </a:moveTo>
                  <a:cubicBezTo>
                    <a:pt x="9187" y="9606"/>
                    <a:pt x="9244" y="9670"/>
                    <a:pt x="9267" y="9730"/>
                  </a:cubicBezTo>
                  <a:cubicBezTo>
                    <a:pt x="9520" y="10397"/>
                    <a:pt x="9733" y="11088"/>
                    <a:pt x="9851" y="11793"/>
                  </a:cubicBezTo>
                  <a:cubicBezTo>
                    <a:pt x="9868" y="11893"/>
                    <a:pt x="9826" y="11962"/>
                    <a:pt x="9734" y="12002"/>
                  </a:cubicBezTo>
                  <a:cubicBezTo>
                    <a:pt x="9005" y="12316"/>
                    <a:pt x="8231" y="12654"/>
                    <a:pt x="7441" y="12763"/>
                  </a:cubicBezTo>
                  <a:cubicBezTo>
                    <a:pt x="7435" y="12764"/>
                    <a:pt x="7430" y="12764"/>
                    <a:pt x="7424" y="12764"/>
                  </a:cubicBezTo>
                  <a:cubicBezTo>
                    <a:pt x="7354" y="12764"/>
                    <a:pt x="7298" y="12698"/>
                    <a:pt x="7276" y="12640"/>
                  </a:cubicBezTo>
                  <a:cubicBezTo>
                    <a:pt x="7007" y="11936"/>
                    <a:pt x="6762" y="11223"/>
                    <a:pt x="6552" y="10500"/>
                  </a:cubicBezTo>
                  <a:cubicBezTo>
                    <a:pt x="6549" y="10490"/>
                    <a:pt x="6548" y="10481"/>
                    <a:pt x="6547" y="10471"/>
                  </a:cubicBezTo>
                  <a:cubicBezTo>
                    <a:pt x="6547" y="10469"/>
                    <a:pt x="6545" y="10467"/>
                    <a:pt x="6545" y="10465"/>
                  </a:cubicBezTo>
                  <a:lnTo>
                    <a:pt x="6545" y="10460"/>
                  </a:lnTo>
                  <a:cubicBezTo>
                    <a:pt x="6537" y="10403"/>
                    <a:pt x="6558" y="10344"/>
                    <a:pt x="6627" y="10308"/>
                  </a:cubicBezTo>
                  <a:cubicBezTo>
                    <a:pt x="7395" y="9922"/>
                    <a:pt x="8254" y="9713"/>
                    <a:pt x="9102" y="9607"/>
                  </a:cubicBezTo>
                  <a:cubicBezTo>
                    <a:pt x="9107" y="9606"/>
                    <a:pt x="9112" y="9606"/>
                    <a:pt x="9117" y="9606"/>
                  </a:cubicBezTo>
                  <a:close/>
                  <a:moveTo>
                    <a:pt x="5860" y="10529"/>
                  </a:moveTo>
                  <a:cubicBezTo>
                    <a:pt x="5930" y="10529"/>
                    <a:pt x="5987" y="10594"/>
                    <a:pt x="6010" y="10654"/>
                  </a:cubicBezTo>
                  <a:cubicBezTo>
                    <a:pt x="6264" y="11320"/>
                    <a:pt x="6476" y="12012"/>
                    <a:pt x="6594" y="12716"/>
                  </a:cubicBezTo>
                  <a:cubicBezTo>
                    <a:pt x="6611" y="12818"/>
                    <a:pt x="6569" y="12887"/>
                    <a:pt x="6477" y="12925"/>
                  </a:cubicBezTo>
                  <a:cubicBezTo>
                    <a:pt x="5748" y="13240"/>
                    <a:pt x="4974" y="13578"/>
                    <a:pt x="4183" y="13687"/>
                  </a:cubicBezTo>
                  <a:cubicBezTo>
                    <a:pt x="4178" y="13688"/>
                    <a:pt x="4172" y="13688"/>
                    <a:pt x="4167" y="13688"/>
                  </a:cubicBezTo>
                  <a:cubicBezTo>
                    <a:pt x="4099" y="13688"/>
                    <a:pt x="4041" y="13622"/>
                    <a:pt x="4020" y="13563"/>
                  </a:cubicBezTo>
                  <a:cubicBezTo>
                    <a:pt x="3750" y="12860"/>
                    <a:pt x="3504" y="12146"/>
                    <a:pt x="3295" y="11423"/>
                  </a:cubicBezTo>
                  <a:cubicBezTo>
                    <a:pt x="3293" y="11413"/>
                    <a:pt x="3290" y="11405"/>
                    <a:pt x="3290" y="11395"/>
                  </a:cubicBezTo>
                  <a:cubicBezTo>
                    <a:pt x="3290" y="11392"/>
                    <a:pt x="3289" y="11391"/>
                    <a:pt x="3289" y="11388"/>
                  </a:cubicBezTo>
                  <a:cubicBezTo>
                    <a:pt x="3289" y="11386"/>
                    <a:pt x="3289" y="11385"/>
                    <a:pt x="3289" y="11383"/>
                  </a:cubicBezTo>
                  <a:cubicBezTo>
                    <a:pt x="3280" y="11327"/>
                    <a:pt x="3301" y="11267"/>
                    <a:pt x="3371" y="11233"/>
                  </a:cubicBezTo>
                  <a:cubicBezTo>
                    <a:pt x="4138" y="10846"/>
                    <a:pt x="4998" y="10637"/>
                    <a:pt x="5846" y="10530"/>
                  </a:cubicBezTo>
                  <a:cubicBezTo>
                    <a:pt x="5851" y="10530"/>
                    <a:pt x="5856" y="10529"/>
                    <a:pt x="5860" y="10529"/>
                  </a:cubicBezTo>
                  <a:close/>
                  <a:moveTo>
                    <a:pt x="12823" y="8668"/>
                  </a:moveTo>
                  <a:cubicBezTo>
                    <a:pt x="12898" y="8668"/>
                    <a:pt x="12965" y="8717"/>
                    <a:pt x="12988" y="8791"/>
                  </a:cubicBezTo>
                  <a:lnTo>
                    <a:pt x="14342" y="13568"/>
                  </a:lnTo>
                  <a:cubicBezTo>
                    <a:pt x="14370" y="13666"/>
                    <a:pt x="14310" y="13741"/>
                    <a:pt x="14226" y="13777"/>
                  </a:cubicBezTo>
                  <a:cubicBezTo>
                    <a:pt x="13352" y="14153"/>
                    <a:pt x="12416" y="14460"/>
                    <a:pt x="11466" y="14554"/>
                  </a:cubicBezTo>
                  <a:cubicBezTo>
                    <a:pt x="11462" y="14554"/>
                    <a:pt x="11458" y="14554"/>
                    <a:pt x="11455" y="14554"/>
                  </a:cubicBezTo>
                  <a:cubicBezTo>
                    <a:pt x="11386" y="14554"/>
                    <a:pt x="11321" y="14493"/>
                    <a:pt x="11303" y="14430"/>
                  </a:cubicBezTo>
                  <a:lnTo>
                    <a:pt x="9979" y="9761"/>
                  </a:lnTo>
                  <a:cubicBezTo>
                    <a:pt x="9959" y="9701"/>
                    <a:pt x="9979" y="9634"/>
                    <a:pt x="10028" y="9594"/>
                  </a:cubicBezTo>
                  <a:cubicBezTo>
                    <a:pt x="10047" y="9576"/>
                    <a:pt x="10070" y="9561"/>
                    <a:pt x="10095" y="9552"/>
                  </a:cubicBezTo>
                  <a:cubicBezTo>
                    <a:pt x="10983" y="9241"/>
                    <a:pt x="11874" y="8934"/>
                    <a:pt x="12778" y="8675"/>
                  </a:cubicBezTo>
                  <a:cubicBezTo>
                    <a:pt x="12793" y="8670"/>
                    <a:pt x="12808" y="8668"/>
                    <a:pt x="12823" y="8668"/>
                  </a:cubicBezTo>
                  <a:close/>
                  <a:moveTo>
                    <a:pt x="9979" y="12645"/>
                  </a:moveTo>
                  <a:cubicBezTo>
                    <a:pt x="10050" y="12645"/>
                    <a:pt x="10106" y="12710"/>
                    <a:pt x="10128" y="12769"/>
                  </a:cubicBezTo>
                  <a:cubicBezTo>
                    <a:pt x="10383" y="13436"/>
                    <a:pt x="10595" y="14128"/>
                    <a:pt x="10713" y="14832"/>
                  </a:cubicBezTo>
                  <a:lnTo>
                    <a:pt x="10713" y="14833"/>
                  </a:lnTo>
                  <a:cubicBezTo>
                    <a:pt x="10731" y="14933"/>
                    <a:pt x="10687" y="15002"/>
                    <a:pt x="10596" y="15042"/>
                  </a:cubicBezTo>
                  <a:cubicBezTo>
                    <a:pt x="9868" y="15356"/>
                    <a:pt x="9094" y="15693"/>
                    <a:pt x="8302" y="15803"/>
                  </a:cubicBezTo>
                  <a:cubicBezTo>
                    <a:pt x="8297" y="15804"/>
                    <a:pt x="8293" y="15804"/>
                    <a:pt x="8288" y="15804"/>
                  </a:cubicBezTo>
                  <a:cubicBezTo>
                    <a:pt x="8218" y="15804"/>
                    <a:pt x="8161" y="15739"/>
                    <a:pt x="8138" y="15680"/>
                  </a:cubicBezTo>
                  <a:cubicBezTo>
                    <a:pt x="7870" y="14976"/>
                    <a:pt x="7624" y="14262"/>
                    <a:pt x="7415" y="13538"/>
                  </a:cubicBezTo>
                  <a:cubicBezTo>
                    <a:pt x="7411" y="13530"/>
                    <a:pt x="7410" y="13520"/>
                    <a:pt x="7408" y="13511"/>
                  </a:cubicBezTo>
                  <a:cubicBezTo>
                    <a:pt x="7408" y="13509"/>
                    <a:pt x="7408" y="13506"/>
                    <a:pt x="7407" y="13504"/>
                  </a:cubicBezTo>
                  <a:cubicBezTo>
                    <a:pt x="7407" y="13503"/>
                    <a:pt x="7407" y="13501"/>
                    <a:pt x="7407" y="13499"/>
                  </a:cubicBezTo>
                  <a:cubicBezTo>
                    <a:pt x="7399" y="13442"/>
                    <a:pt x="7421" y="13383"/>
                    <a:pt x="7490" y="13348"/>
                  </a:cubicBezTo>
                  <a:cubicBezTo>
                    <a:pt x="8257" y="12961"/>
                    <a:pt x="9117" y="12752"/>
                    <a:pt x="9964" y="12646"/>
                  </a:cubicBezTo>
                  <a:cubicBezTo>
                    <a:pt x="9969" y="12645"/>
                    <a:pt x="9974" y="12645"/>
                    <a:pt x="9979" y="12645"/>
                  </a:cubicBezTo>
                  <a:close/>
                  <a:moveTo>
                    <a:pt x="6722" y="13568"/>
                  </a:moveTo>
                  <a:cubicBezTo>
                    <a:pt x="6793" y="13568"/>
                    <a:pt x="6849" y="13634"/>
                    <a:pt x="6872" y="13693"/>
                  </a:cubicBezTo>
                  <a:cubicBezTo>
                    <a:pt x="7125" y="14359"/>
                    <a:pt x="7338" y="15052"/>
                    <a:pt x="7457" y="15755"/>
                  </a:cubicBezTo>
                  <a:cubicBezTo>
                    <a:pt x="7473" y="15857"/>
                    <a:pt x="7431" y="15926"/>
                    <a:pt x="7339" y="15964"/>
                  </a:cubicBezTo>
                  <a:cubicBezTo>
                    <a:pt x="6610" y="16279"/>
                    <a:pt x="5837" y="16617"/>
                    <a:pt x="5046" y="16727"/>
                  </a:cubicBezTo>
                  <a:cubicBezTo>
                    <a:pt x="5041" y="16728"/>
                    <a:pt x="5036" y="16728"/>
                    <a:pt x="5031" y="16728"/>
                  </a:cubicBezTo>
                  <a:cubicBezTo>
                    <a:pt x="4961" y="16728"/>
                    <a:pt x="4905" y="16661"/>
                    <a:pt x="4881" y="16603"/>
                  </a:cubicBezTo>
                  <a:cubicBezTo>
                    <a:pt x="4612" y="15900"/>
                    <a:pt x="4367" y="15185"/>
                    <a:pt x="4157" y="14462"/>
                  </a:cubicBezTo>
                  <a:cubicBezTo>
                    <a:pt x="4154" y="14453"/>
                    <a:pt x="4153" y="14443"/>
                    <a:pt x="4152" y="14435"/>
                  </a:cubicBezTo>
                  <a:cubicBezTo>
                    <a:pt x="4152" y="14432"/>
                    <a:pt x="4152" y="14430"/>
                    <a:pt x="4151" y="14427"/>
                  </a:cubicBezTo>
                  <a:lnTo>
                    <a:pt x="4151" y="14422"/>
                  </a:lnTo>
                  <a:cubicBezTo>
                    <a:pt x="4142" y="14366"/>
                    <a:pt x="4163" y="14306"/>
                    <a:pt x="4232" y="14272"/>
                  </a:cubicBezTo>
                  <a:cubicBezTo>
                    <a:pt x="5000" y="13885"/>
                    <a:pt x="5859" y="13676"/>
                    <a:pt x="6707" y="13569"/>
                  </a:cubicBezTo>
                  <a:cubicBezTo>
                    <a:pt x="6712" y="13569"/>
                    <a:pt x="6717" y="13568"/>
                    <a:pt x="6722" y="13568"/>
                  </a:cubicBezTo>
                  <a:close/>
                  <a:moveTo>
                    <a:pt x="11088" y="0"/>
                  </a:moveTo>
                  <a:cubicBezTo>
                    <a:pt x="7334" y="931"/>
                    <a:pt x="3605" y="2081"/>
                    <a:pt x="0" y="3484"/>
                  </a:cubicBezTo>
                  <a:cubicBezTo>
                    <a:pt x="255" y="4177"/>
                    <a:pt x="434" y="4905"/>
                    <a:pt x="638" y="5611"/>
                  </a:cubicBezTo>
                  <a:cubicBezTo>
                    <a:pt x="1828" y="9721"/>
                    <a:pt x="2963" y="13845"/>
                    <a:pt x="4097" y="17970"/>
                  </a:cubicBezTo>
                  <a:cubicBezTo>
                    <a:pt x="8061" y="17620"/>
                    <a:pt x="12154" y="16429"/>
                    <a:pt x="15685" y="14568"/>
                  </a:cubicBezTo>
                  <a:cubicBezTo>
                    <a:pt x="15435" y="13580"/>
                    <a:pt x="15136" y="12604"/>
                    <a:pt x="14838" y="11630"/>
                  </a:cubicBezTo>
                  <a:cubicBezTo>
                    <a:pt x="13647" y="7735"/>
                    <a:pt x="12376" y="3864"/>
                    <a:pt x="11088"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5"/>
          <p:cNvGrpSpPr/>
          <p:nvPr/>
        </p:nvGrpSpPr>
        <p:grpSpPr>
          <a:xfrm>
            <a:off x="961661" y="3571649"/>
            <a:ext cx="1924842" cy="1922362"/>
            <a:chOff x="5977411" y="2718499"/>
            <a:chExt cx="1924842" cy="1922362"/>
          </a:xfrm>
        </p:grpSpPr>
        <p:sp>
          <p:nvSpPr>
            <p:cNvPr id="442" name="Google Shape;442;p15"/>
            <p:cNvSpPr/>
            <p:nvPr/>
          </p:nvSpPr>
          <p:spPr>
            <a:xfrm rot="833597">
              <a:off x="6150416" y="3934587"/>
              <a:ext cx="1080024" cy="349817"/>
            </a:xfrm>
            <a:custGeom>
              <a:rect b="b" l="l" r="r" t="t"/>
              <a:pathLst>
                <a:path extrusionOk="0" h="4863" w="15014">
                  <a:moveTo>
                    <a:pt x="554" y="0"/>
                  </a:moveTo>
                  <a:cubicBezTo>
                    <a:pt x="365" y="0"/>
                    <a:pt x="179" y="13"/>
                    <a:pt x="1" y="44"/>
                  </a:cubicBezTo>
                  <a:cubicBezTo>
                    <a:pt x="2268" y="654"/>
                    <a:pt x="4420" y="1601"/>
                    <a:pt x="6604" y="2450"/>
                  </a:cubicBezTo>
                  <a:cubicBezTo>
                    <a:pt x="7881" y="2946"/>
                    <a:pt x="9173" y="3390"/>
                    <a:pt x="10501" y="3729"/>
                  </a:cubicBezTo>
                  <a:cubicBezTo>
                    <a:pt x="11629" y="4017"/>
                    <a:pt x="12755" y="4294"/>
                    <a:pt x="13779" y="4863"/>
                  </a:cubicBezTo>
                  <a:cubicBezTo>
                    <a:pt x="14132" y="4558"/>
                    <a:pt x="14558" y="4351"/>
                    <a:pt x="15014" y="4259"/>
                  </a:cubicBezTo>
                  <a:cubicBezTo>
                    <a:pt x="12360" y="3573"/>
                    <a:pt x="9790" y="2607"/>
                    <a:pt x="7198" y="1720"/>
                  </a:cubicBezTo>
                  <a:cubicBezTo>
                    <a:pt x="5702" y="1209"/>
                    <a:pt x="4196" y="724"/>
                    <a:pt x="2662" y="346"/>
                  </a:cubicBezTo>
                  <a:cubicBezTo>
                    <a:pt x="2051" y="195"/>
                    <a:pt x="1277" y="0"/>
                    <a:pt x="554"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rot="833597">
              <a:off x="6018653" y="3982521"/>
              <a:ext cx="1044704" cy="470811"/>
            </a:xfrm>
            <a:custGeom>
              <a:rect b="b" l="l" r="r" t="t"/>
              <a:pathLst>
                <a:path extrusionOk="0" h="6545" w="14523">
                  <a:moveTo>
                    <a:pt x="7" y="0"/>
                  </a:moveTo>
                  <a:lnTo>
                    <a:pt x="7" y="0"/>
                  </a:lnTo>
                  <a:cubicBezTo>
                    <a:pt x="0" y="253"/>
                    <a:pt x="38" y="504"/>
                    <a:pt x="115" y="743"/>
                  </a:cubicBezTo>
                  <a:cubicBezTo>
                    <a:pt x="136" y="746"/>
                    <a:pt x="156" y="752"/>
                    <a:pt x="175" y="761"/>
                  </a:cubicBezTo>
                  <a:cubicBezTo>
                    <a:pt x="2537" y="1941"/>
                    <a:pt x="4894" y="3219"/>
                    <a:pt x="7352" y="4193"/>
                  </a:cubicBezTo>
                  <a:cubicBezTo>
                    <a:pt x="8575" y="4677"/>
                    <a:pt x="9858" y="4993"/>
                    <a:pt x="11113" y="5383"/>
                  </a:cubicBezTo>
                  <a:cubicBezTo>
                    <a:pt x="12259" y="5741"/>
                    <a:pt x="13395" y="6128"/>
                    <a:pt x="14523" y="6544"/>
                  </a:cubicBezTo>
                  <a:cubicBezTo>
                    <a:pt x="14383" y="6186"/>
                    <a:pt x="14315" y="5812"/>
                    <a:pt x="14342" y="5428"/>
                  </a:cubicBezTo>
                  <a:cubicBezTo>
                    <a:pt x="9601" y="3529"/>
                    <a:pt x="4788" y="1798"/>
                    <a:pt x="7"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rot="833597">
              <a:off x="6469618" y="3161884"/>
              <a:ext cx="1062472" cy="843504"/>
            </a:xfrm>
            <a:custGeom>
              <a:rect b="b" l="l" r="r" t="t"/>
              <a:pathLst>
                <a:path extrusionOk="0" h="11726" w="14770">
                  <a:moveTo>
                    <a:pt x="4607" y="0"/>
                  </a:moveTo>
                  <a:cubicBezTo>
                    <a:pt x="4439" y="426"/>
                    <a:pt x="4193" y="811"/>
                    <a:pt x="3690" y="867"/>
                  </a:cubicBezTo>
                  <a:cubicBezTo>
                    <a:pt x="3648" y="872"/>
                    <a:pt x="3607" y="874"/>
                    <a:pt x="3565" y="874"/>
                  </a:cubicBezTo>
                  <a:cubicBezTo>
                    <a:pt x="3270" y="874"/>
                    <a:pt x="2974" y="761"/>
                    <a:pt x="2761" y="564"/>
                  </a:cubicBezTo>
                  <a:cubicBezTo>
                    <a:pt x="1840" y="2708"/>
                    <a:pt x="920" y="4853"/>
                    <a:pt x="0" y="6997"/>
                  </a:cubicBezTo>
                  <a:cubicBezTo>
                    <a:pt x="45" y="6990"/>
                    <a:pt x="89" y="6987"/>
                    <a:pt x="134" y="6987"/>
                  </a:cubicBezTo>
                  <a:cubicBezTo>
                    <a:pt x="353" y="6987"/>
                    <a:pt x="566" y="7069"/>
                    <a:pt x="744" y="7254"/>
                  </a:cubicBezTo>
                  <a:cubicBezTo>
                    <a:pt x="1097" y="7627"/>
                    <a:pt x="992" y="8096"/>
                    <a:pt x="783" y="8499"/>
                  </a:cubicBezTo>
                  <a:lnTo>
                    <a:pt x="1954" y="8855"/>
                  </a:lnTo>
                  <a:lnTo>
                    <a:pt x="11406" y="11726"/>
                  </a:lnTo>
                  <a:cubicBezTo>
                    <a:pt x="11437" y="11040"/>
                    <a:pt x="11863" y="10595"/>
                    <a:pt x="12507" y="10595"/>
                  </a:cubicBezTo>
                  <a:cubicBezTo>
                    <a:pt x="12602" y="10595"/>
                    <a:pt x="12701" y="10604"/>
                    <a:pt x="12805" y="10624"/>
                  </a:cubicBezTo>
                  <a:cubicBezTo>
                    <a:pt x="13461" y="8861"/>
                    <a:pt x="14115" y="7099"/>
                    <a:pt x="14770" y="5336"/>
                  </a:cubicBezTo>
                  <a:cubicBezTo>
                    <a:pt x="13984" y="5047"/>
                    <a:pt x="13723" y="4305"/>
                    <a:pt x="14019" y="3534"/>
                  </a:cubicBezTo>
                  <a:lnTo>
                    <a:pt x="12959" y="3136"/>
                  </a:lnTo>
                  <a:lnTo>
                    <a:pt x="4607" y="0"/>
                  </a:lnTo>
                  <a:close/>
                </a:path>
              </a:pathLst>
            </a:custGeom>
            <a:solidFill>
              <a:srgbClr val="FF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rot="833597">
              <a:off x="6024626" y="4075872"/>
              <a:ext cx="1054344" cy="444915"/>
            </a:xfrm>
            <a:custGeom>
              <a:rect b="b" l="l" r="r" t="t"/>
              <a:pathLst>
                <a:path extrusionOk="0" h="6185" w="14657">
                  <a:moveTo>
                    <a:pt x="1" y="0"/>
                  </a:moveTo>
                  <a:lnTo>
                    <a:pt x="1" y="0"/>
                  </a:lnTo>
                  <a:cubicBezTo>
                    <a:pt x="489" y="761"/>
                    <a:pt x="1399" y="1254"/>
                    <a:pt x="2139" y="1703"/>
                  </a:cubicBezTo>
                  <a:cubicBezTo>
                    <a:pt x="5963" y="4021"/>
                    <a:pt x="10235" y="5537"/>
                    <a:pt x="14657" y="6185"/>
                  </a:cubicBezTo>
                  <a:cubicBezTo>
                    <a:pt x="14558" y="6046"/>
                    <a:pt x="14466" y="5903"/>
                    <a:pt x="14382" y="5753"/>
                  </a:cubicBezTo>
                  <a:cubicBezTo>
                    <a:pt x="13078" y="5267"/>
                    <a:pt x="11760" y="4818"/>
                    <a:pt x="10430" y="4405"/>
                  </a:cubicBezTo>
                  <a:cubicBezTo>
                    <a:pt x="9238" y="4037"/>
                    <a:pt x="8022" y="3733"/>
                    <a:pt x="6861" y="3273"/>
                  </a:cubicBezTo>
                  <a:cubicBezTo>
                    <a:pt x="4514" y="2343"/>
                    <a:pt x="2258" y="1136"/>
                    <a:pt x="1"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rot="833597">
              <a:off x="6050783" y="3926779"/>
              <a:ext cx="1062112" cy="428873"/>
            </a:xfrm>
            <a:custGeom>
              <a:rect b="b" l="l" r="r" t="t"/>
              <a:pathLst>
                <a:path extrusionOk="0" h="5962" w="14765">
                  <a:moveTo>
                    <a:pt x="635" y="0"/>
                  </a:moveTo>
                  <a:cubicBezTo>
                    <a:pt x="375" y="134"/>
                    <a:pt x="157" y="334"/>
                    <a:pt x="1" y="580"/>
                  </a:cubicBezTo>
                  <a:cubicBezTo>
                    <a:pt x="4742" y="2363"/>
                    <a:pt x="9516" y="4081"/>
                    <a:pt x="14219" y="5962"/>
                  </a:cubicBezTo>
                  <a:cubicBezTo>
                    <a:pt x="14263" y="5765"/>
                    <a:pt x="14330" y="5574"/>
                    <a:pt x="14419" y="5393"/>
                  </a:cubicBezTo>
                  <a:cubicBezTo>
                    <a:pt x="14511" y="5205"/>
                    <a:pt x="14627" y="5031"/>
                    <a:pt x="14764" y="4873"/>
                  </a:cubicBezTo>
                  <a:cubicBezTo>
                    <a:pt x="13674" y="4294"/>
                    <a:pt x="12473" y="4037"/>
                    <a:pt x="11286" y="3723"/>
                  </a:cubicBezTo>
                  <a:cubicBezTo>
                    <a:pt x="10134" y="3417"/>
                    <a:pt x="9009" y="3024"/>
                    <a:pt x="7896" y="2596"/>
                  </a:cubicBezTo>
                  <a:cubicBezTo>
                    <a:pt x="5495" y="1673"/>
                    <a:pt x="3144" y="607"/>
                    <a:pt x="635"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rot="833597">
              <a:off x="6191290" y="2886162"/>
              <a:ext cx="1566445" cy="1394594"/>
            </a:xfrm>
            <a:custGeom>
              <a:rect b="b" l="l" r="r" t="t"/>
              <a:pathLst>
                <a:path extrusionOk="0" h="19387" w="21776">
                  <a:moveTo>
                    <a:pt x="8367" y="3358"/>
                  </a:moveTo>
                  <a:cubicBezTo>
                    <a:pt x="8392" y="3358"/>
                    <a:pt x="8417" y="3363"/>
                    <a:pt x="8439" y="3371"/>
                  </a:cubicBezTo>
                  <a:lnTo>
                    <a:pt x="9655" y="3828"/>
                  </a:lnTo>
                  <a:lnTo>
                    <a:pt x="18178" y="7028"/>
                  </a:lnTo>
                  <a:cubicBezTo>
                    <a:pt x="18263" y="7060"/>
                    <a:pt x="18299" y="7176"/>
                    <a:pt x="18261" y="7254"/>
                  </a:cubicBezTo>
                  <a:cubicBezTo>
                    <a:pt x="17929" y="7933"/>
                    <a:pt x="18102" y="8613"/>
                    <a:pt x="18879" y="8806"/>
                  </a:cubicBezTo>
                  <a:cubicBezTo>
                    <a:pt x="18991" y="8834"/>
                    <a:pt x="19046" y="8936"/>
                    <a:pt x="19005" y="9046"/>
                  </a:cubicBezTo>
                  <a:lnTo>
                    <a:pt x="16928" y="14639"/>
                  </a:lnTo>
                  <a:cubicBezTo>
                    <a:pt x="16907" y="14694"/>
                    <a:pt x="16836" y="14739"/>
                    <a:pt x="16774" y="14739"/>
                  </a:cubicBezTo>
                  <a:cubicBezTo>
                    <a:pt x="16764" y="14739"/>
                    <a:pt x="16754" y="14738"/>
                    <a:pt x="16745" y="14735"/>
                  </a:cubicBezTo>
                  <a:cubicBezTo>
                    <a:pt x="16613" y="14700"/>
                    <a:pt x="16491" y="14683"/>
                    <a:pt x="16379" y="14683"/>
                  </a:cubicBezTo>
                  <a:cubicBezTo>
                    <a:pt x="15853" y="14683"/>
                    <a:pt x="15554" y="15061"/>
                    <a:pt x="15607" y="15682"/>
                  </a:cubicBezTo>
                  <a:cubicBezTo>
                    <a:pt x="15615" y="15769"/>
                    <a:pt x="15540" y="15873"/>
                    <a:pt x="15447" y="15873"/>
                  </a:cubicBezTo>
                  <a:cubicBezTo>
                    <a:pt x="15435" y="15873"/>
                    <a:pt x="15422" y="15872"/>
                    <a:pt x="15409" y="15868"/>
                  </a:cubicBezTo>
                  <a:lnTo>
                    <a:pt x="14016" y="15444"/>
                  </a:lnTo>
                  <a:lnTo>
                    <a:pt x="4363" y="12512"/>
                  </a:lnTo>
                  <a:cubicBezTo>
                    <a:pt x="4270" y="12484"/>
                    <a:pt x="4172" y="12379"/>
                    <a:pt x="4237" y="12272"/>
                  </a:cubicBezTo>
                  <a:cubicBezTo>
                    <a:pt x="4374" y="12046"/>
                    <a:pt x="4415" y="11960"/>
                    <a:pt x="4443" y="11685"/>
                  </a:cubicBezTo>
                  <a:cubicBezTo>
                    <a:pt x="4537" y="11429"/>
                    <a:pt x="4447" y="11234"/>
                    <a:pt x="4172" y="11102"/>
                  </a:cubicBezTo>
                  <a:lnTo>
                    <a:pt x="3653" y="11159"/>
                  </a:lnTo>
                  <a:cubicBezTo>
                    <a:pt x="3622" y="11176"/>
                    <a:pt x="3590" y="11184"/>
                    <a:pt x="3558" y="11184"/>
                  </a:cubicBezTo>
                  <a:cubicBezTo>
                    <a:pt x="3444" y="11184"/>
                    <a:pt x="3344" y="11079"/>
                    <a:pt x="3400" y="10948"/>
                  </a:cubicBezTo>
                  <a:cubicBezTo>
                    <a:pt x="4396" y="8626"/>
                    <a:pt x="5393" y="6305"/>
                    <a:pt x="6389" y="3983"/>
                  </a:cubicBezTo>
                  <a:cubicBezTo>
                    <a:pt x="6361" y="3873"/>
                    <a:pt x="6460" y="3795"/>
                    <a:pt x="6561" y="3795"/>
                  </a:cubicBezTo>
                  <a:cubicBezTo>
                    <a:pt x="6623" y="3795"/>
                    <a:pt x="6686" y="3825"/>
                    <a:pt x="6719" y="3895"/>
                  </a:cubicBezTo>
                  <a:cubicBezTo>
                    <a:pt x="6836" y="4141"/>
                    <a:pt x="7082" y="4250"/>
                    <a:pt x="7328" y="4250"/>
                  </a:cubicBezTo>
                  <a:cubicBezTo>
                    <a:pt x="7471" y="4250"/>
                    <a:pt x="7615" y="4213"/>
                    <a:pt x="7733" y="4145"/>
                  </a:cubicBezTo>
                  <a:cubicBezTo>
                    <a:pt x="8027" y="3975"/>
                    <a:pt x="8103" y="3761"/>
                    <a:pt x="8213" y="3454"/>
                  </a:cubicBezTo>
                  <a:cubicBezTo>
                    <a:pt x="8236" y="3387"/>
                    <a:pt x="8302" y="3358"/>
                    <a:pt x="8367" y="3358"/>
                  </a:cubicBezTo>
                  <a:close/>
                  <a:moveTo>
                    <a:pt x="6536" y="0"/>
                  </a:moveTo>
                  <a:cubicBezTo>
                    <a:pt x="5410" y="2394"/>
                    <a:pt x="4285" y="4788"/>
                    <a:pt x="3230" y="7213"/>
                  </a:cubicBezTo>
                  <a:cubicBezTo>
                    <a:pt x="2276" y="9407"/>
                    <a:pt x="1379" y="11626"/>
                    <a:pt x="595" y="13886"/>
                  </a:cubicBezTo>
                  <a:cubicBezTo>
                    <a:pt x="408" y="14424"/>
                    <a:pt x="144" y="15047"/>
                    <a:pt x="1" y="15674"/>
                  </a:cubicBezTo>
                  <a:cubicBezTo>
                    <a:pt x="152" y="15518"/>
                    <a:pt x="326" y="15387"/>
                    <a:pt x="518" y="15287"/>
                  </a:cubicBezTo>
                  <a:cubicBezTo>
                    <a:pt x="540" y="15233"/>
                    <a:pt x="586" y="15193"/>
                    <a:pt x="651" y="15193"/>
                  </a:cubicBezTo>
                  <a:cubicBezTo>
                    <a:pt x="665" y="15193"/>
                    <a:pt x="678" y="15194"/>
                    <a:pt x="693" y="15198"/>
                  </a:cubicBezTo>
                  <a:lnTo>
                    <a:pt x="699" y="15199"/>
                  </a:lnTo>
                  <a:cubicBezTo>
                    <a:pt x="1084" y="15036"/>
                    <a:pt x="1519" y="14968"/>
                    <a:pt x="1954" y="14968"/>
                  </a:cubicBezTo>
                  <a:cubicBezTo>
                    <a:pt x="2167" y="14968"/>
                    <a:pt x="2380" y="14984"/>
                    <a:pt x="2587" y="15013"/>
                  </a:cubicBezTo>
                  <a:cubicBezTo>
                    <a:pt x="4149" y="15235"/>
                    <a:pt x="5700" y="15754"/>
                    <a:pt x="7198" y="16237"/>
                  </a:cubicBezTo>
                  <a:cubicBezTo>
                    <a:pt x="10460" y="17293"/>
                    <a:pt x="13649" y="18584"/>
                    <a:pt x="16990" y="19386"/>
                  </a:cubicBezTo>
                  <a:cubicBezTo>
                    <a:pt x="18487" y="14415"/>
                    <a:pt x="20082" y="9475"/>
                    <a:pt x="21775" y="4565"/>
                  </a:cubicBezTo>
                  <a:cubicBezTo>
                    <a:pt x="17023" y="2113"/>
                    <a:pt x="11855" y="564"/>
                    <a:pt x="6536"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15"/>
            <p:cNvGrpSpPr/>
            <p:nvPr/>
          </p:nvGrpSpPr>
          <p:grpSpPr>
            <a:xfrm rot="3254912">
              <a:off x="6591171" y="3276159"/>
              <a:ext cx="835313" cy="627453"/>
              <a:chOff x="5165189" y="3719901"/>
              <a:chExt cx="835271" cy="627422"/>
            </a:xfrm>
          </p:grpSpPr>
          <p:sp>
            <p:nvSpPr>
              <p:cNvPr id="449" name="Google Shape;449;p15"/>
              <p:cNvSpPr/>
              <p:nvPr/>
            </p:nvSpPr>
            <p:spPr>
              <a:xfrm rot="-1058202">
                <a:off x="5216481" y="3970066"/>
                <a:ext cx="153895" cy="362462"/>
              </a:xfrm>
              <a:custGeom>
                <a:rect b="b" l="l" r="r" t="t"/>
                <a:pathLst>
                  <a:path extrusionOk="0" h="2042" w="867">
                    <a:moveTo>
                      <a:pt x="572" y="1"/>
                    </a:moveTo>
                    <a:cubicBezTo>
                      <a:pt x="546" y="1"/>
                      <a:pt x="521" y="7"/>
                      <a:pt x="498" y="20"/>
                    </a:cubicBezTo>
                    <a:cubicBezTo>
                      <a:pt x="345" y="101"/>
                      <a:pt x="215" y="288"/>
                      <a:pt x="94" y="417"/>
                    </a:cubicBezTo>
                    <a:cubicBezTo>
                      <a:pt x="0" y="517"/>
                      <a:pt x="98" y="664"/>
                      <a:pt x="208" y="664"/>
                    </a:cubicBezTo>
                    <a:cubicBezTo>
                      <a:pt x="240" y="664"/>
                      <a:pt x="274" y="651"/>
                      <a:pt x="304" y="620"/>
                    </a:cubicBezTo>
                    <a:cubicBezTo>
                      <a:pt x="361" y="563"/>
                      <a:pt x="417" y="482"/>
                      <a:pt x="490" y="409"/>
                    </a:cubicBezTo>
                    <a:lnTo>
                      <a:pt x="490" y="409"/>
                    </a:lnTo>
                    <a:cubicBezTo>
                      <a:pt x="490" y="482"/>
                      <a:pt x="482" y="563"/>
                      <a:pt x="490" y="595"/>
                    </a:cubicBezTo>
                    <a:lnTo>
                      <a:pt x="515" y="1057"/>
                    </a:lnTo>
                    <a:cubicBezTo>
                      <a:pt x="531" y="1340"/>
                      <a:pt x="555" y="1615"/>
                      <a:pt x="571" y="1899"/>
                    </a:cubicBezTo>
                    <a:cubicBezTo>
                      <a:pt x="575" y="1995"/>
                      <a:pt x="649" y="2042"/>
                      <a:pt x="721" y="2042"/>
                    </a:cubicBezTo>
                    <a:cubicBezTo>
                      <a:pt x="794" y="2042"/>
                      <a:pt x="867" y="1993"/>
                      <a:pt x="863" y="1899"/>
                    </a:cubicBezTo>
                    <a:cubicBezTo>
                      <a:pt x="838" y="1510"/>
                      <a:pt x="814" y="1122"/>
                      <a:pt x="790" y="725"/>
                    </a:cubicBezTo>
                    <a:cubicBezTo>
                      <a:pt x="774" y="539"/>
                      <a:pt x="830" y="182"/>
                      <a:pt x="676" y="45"/>
                    </a:cubicBezTo>
                    <a:cubicBezTo>
                      <a:pt x="647" y="16"/>
                      <a:pt x="609" y="1"/>
                      <a:pt x="572" y="1"/>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rot="-1058202">
                <a:off x="5711232" y="3748710"/>
                <a:ext cx="243179" cy="341694"/>
              </a:xfrm>
              <a:custGeom>
                <a:rect b="b" l="l" r="r" t="t"/>
                <a:pathLst>
                  <a:path extrusionOk="0" h="1925" w="1370">
                    <a:moveTo>
                      <a:pt x="575" y="0"/>
                    </a:moveTo>
                    <a:cubicBezTo>
                      <a:pt x="401" y="0"/>
                      <a:pt x="225" y="61"/>
                      <a:pt x="106" y="172"/>
                    </a:cubicBezTo>
                    <a:cubicBezTo>
                      <a:pt x="0" y="272"/>
                      <a:pt x="100" y="419"/>
                      <a:pt x="215" y="419"/>
                    </a:cubicBezTo>
                    <a:cubicBezTo>
                      <a:pt x="249" y="419"/>
                      <a:pt x="285" y="406"/>
                      <a:pt x="317" y="374"/>
                    </a:cubicBezTo>
                    <a:cubicBezTo>
                      <a:pt x="366" y="325"/>
                      <a:pt x="464" y="298"/>
                      <a:pt x="561" y="298"/>
                    </a:cubicBezTo>
                    <a:cubicBezTo>
                      <a:pt x="736" y="298"/>
                      <a:pt x="906" y="387"/>
                      <a:pt x="770" y="601"/>
                    </a:cubicBezTo>
                    <a:cubicBezTo>
                      <a:pt x="697" y="714"/>
                      <a:pt x="479" y="795"/>
                      <a:pt x="365" y="836"/>
                    </a:cubicBezTo>
                    <a:cubicBezTo>
                      <a:pt x="200" y="896"/>
                      <a:pt x="258" y="1124"/>
                      <a:pt x="409" y="1124"/>
                    </a:cubicBezTo>
                    <a:cubicBezTo>
                      <a:pt x="421" y="1124"/>
                      <a:pt x="433" y="1122"/>
                      <a:pt x="446" y="1119"/>
                    </a:cubicBezTo>
                    <a:cubicBezTo>
                      <a:pt x="475" y="1115"/>
                      <a:pt x="544" y="1110"/>
                      <a:pt x="625" y="1110"/>
                    </a:cubicBezTo>
                    <a:cubicBezTo>
                      <a:pt x="883" y="1110"/>
                      <a:pt x="1272" y="1167"/>
                      <a:pt x="964" y="1524"/>
                    </a:cubicBezTo>
                    <a:cubicBezTo>
                      <a:pt x="883" y="1619"/>
                      <a:pt x="755" y="1645"/>
                      <a:pt x="626" y="1645"/>
                    </a:cubicBezTo>
                    <a:cubicBezTo>
                      <a:pt x="511" y="1645"/>
                      <a:pt x="396" y="1625"/>
                      <a:pt x="308" y="1613"/>
                    </a:cubicBezTo>
                    <a:cubicBezTo>
                      <a:pt x="301" y="1612"/>
                      <a:pt x="293" y="1612"/>
                      <a:pt x="286" y="1612"/>
                    </a:cubicBezTo>
                    <a:cubicBezTo>
                      <a:pt x="116" y="1612"/>
                      <a:pt x="49" y="1873"/>
                      <a:pt x="236" y="1897"/>
                    </a:cubicBezTo>
                    <a:cubicBezTo>
                      <a:pt x="336" y="1913"/>
                      <a:pt x="450" y="1924"/>
                      <a:pt x="567" y="1924"/>
                    </a:cubicBezTo>
                    <a:cubicBezTo>
                      <a:pt x="921" y="1924"/>
                      <a:pt x="1294" y="1817"/>
                      <a:pt x="1337" y="1403"/>
                    </a:cubicBezTo>
                    <a:cubicBezTo>
                      <a:pt x="1369" y="1087"/>
                      <a:pt x="1175" y="925"/>
                      <a:pt x="932" y="860"/>
                    </a:cubicBezTo>
                    <a:cubicBezTo>
                      <a:pt x="1102" y="706"/>
                      <a:pt x="1215" y="512"/>
                      <a:pt x="1086" y="269"/>
                    </a:cubicBezTo>
                    <a:cubicBezTo>
                      <a:pt x="985" y="85"/>
                      <a:pt x="782" y="0"/>
                      <a:pt x="575"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rot="-1058202">
                <a:off x="5434331" y="3931896"/>
                <a:ext cx="246019" cy="215489"/>
              </a:xfrm>
              <a:custGeom>
                <a:rect b="b" l="l" r="r" t="t"/>
                <a:pathLst>
                  <a:path extrusionOk="0" h="1214" w="1386">
                    <a:moveTo>
                      <a:pt x="632" y="0"/>
                    </a:moveTo>
                    <a:cubicBezTo>
                      <a:pt x="579" y="0"/>
                      <a:pt x="527" y="35"/>
                      <a:pt x="527" y="104"/>
                    </a:cubicBezTo>
                    <a:cubicBezTo>
                      <a:pt x="494" y="225"/>
                      <a:pt x="486" y="338"/>
                      <a:pt x="494" y="460"/>
                    </a:cubicBezTo>
                    <a:cubicBezTo>
                      <a:pt x="349" y="476"/>
                      <a:pt x="211" y="508"/>
                      <a:pt x="73" y="549"/>
                    </a:cubicBezTo>
                    <a:cubicBezTo>
                      <a:pt x="1" y="589"/>
                      <a:pt x="17" y="711"/>
                      <a:pt x="98" y="735"/>
                    </a:cubicBezTo>
                    <a:cubicBezTo>
                      <a:pt x="235" y="735"/>
                      <a:pt x="373" y="735"/>
                      <a:pt x="503" y="719"/>
                    </a:cubicBezTo>
                    <a:cubicBezTo>
                      <a:pt x="503" y="865"/>
                      <a:pt x="527" y="1002"/>
                      <a:pt x="584" y="1140"/>
                    </a:cubicBezTo>
                    <a:cubicBezTo>
                      <a:pt x="605" y="1190"/>
                      <a:pt x="650" y="1213"/>
                      <a:pt x="696" y="1213"/>
                    </a:cubicBezTo>
                    <a:cubicBezTo>
                      <a:pt x="754" y="1213"/>
                      <a:pt x="813" y="1176"/>
                      <a:pt x="826" y="1108"/>
                    </a:cubicBezTo>
                    <a:cubicBezTo>
                      <a:pt x="835" y="970"/>
                      <a:pt x="818" y="824"/>
                      <a:pt x="794" y="687"/>
                    </a:cubicBezTo>
                    <a:cubicBezTo>
                      <a:pt x="964" y="678"/>
                      <a:pt x="1134" y="646"/>
                      <a:pt x="1288" y="581"/>
                    </a:cubicBezTo>
                    <a:cubicBezTo>
                      <a:pt x="1385" y="549"/>
                      <a:pt x="1369" y="411"/>
                      <a:pt x="1264" y="403"/>
                    </a:cubicBezTo>
                    <a:cubicBezTo>
                      <a:pt x="1200" y="394"/>
                      <a:pt x="1135" y="389"/>
                      <a:pt x="1069" y="389"/>
                    </a:cubicBezTo>
                    <a:cubicBezTo>
                      <a:pt x="969" y="389"/>
                      <a:pt x="868" y="400"/>
                      <a:pt x="770" y="419"/>
                    </a:cubicBezTo>
                    <a:cubicBezTo>
                      <a:pt x="770" y="314"/>
                      <a:pt x="754" y="209"/>
                      <a:pt x="737" y="104"/>
                    </a:cubicBezTo>
                    <a:cubicBezTo>
                      <a:pt x="737" y="35"/>
                      <a:pt x="685" y="0"/>
                      <a:pt x="632"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 name="Google Shape;452;p15"/>
          <p:cNvGrpSpPr/>
          <p:nvPr/>
        </p:nvGrpSpPr>
        <p:grpSpPr>
          <a:xfrm>
            <a:off x="876030" y="923238"/>
            <a:ext cx="797182" cy="536170"/>
            <a:chOff x="5620878" y="1052573"/>
            <a:chExt cx="705533" cy="474571"/>
          </a:xfrm>
        </p:grpSpPr>
        <p:sp>
          <p:nvSpPr>
            <p:cNvPr id="453" name="Google Shape;453;p15"/>
            <p:cNvSpPr/>
            <p:nvPr/>
          </p:nvSpPr>
          <p:spPr>
            <a:xfrm rot="636978">
              <a:off x="5642745" y="1249074"/>
              <a:ext cx="231973" cy="258918"/>
            </a:xfrm>
            <a:custGeom>
              <a:rect b="b" l="l" r="r" t="t"/>
              <a:pathLst>
                <a:path extrusionOk="0" h="2018" w="1808">
                  <a:moveTo>
                    <a:pt x="488" y="1"/>
                  </a:moveTo>
                  <a:cubicBezTo>
                    <a:pt x="202" y="1"/>
                    <a:pt x="1" y="340"/>
                    <a:pt x="31" y="679"/>
                  </a:cubicBezTo>
                  <a:cubicBezTo>
                    <a:pt x="41" y="761"/>
                    <a:pt x="99" y="797"/>
                    <a:pt x="161" y="797"/>
                  </a:cubicBezTo>
                  <a:cubicBezTo>
                    <a:pt x="245" y="797"/>
                    <a:pt x="336" y="730"/>
                    <a:pt x="322" y="622"/>
                  </a:cubicBezTo>
                  <a:cubicBezTo>
                    <a:pt x="289" y="454"/>
                    <a:pt x="337" y="371"/>
                    <a:pt x="464" y="371"/>
                  </a:cubicBezTo>
                  <a:cubicBezTo>
                    <a:pt x="520" y="371"/>
                    <a:pt x="592" y="388"/>
                    <a:pt x="679" y="420"/>
                  </a:cubicBezTo>
                  <a:cubicBezTo>
                    <a:pt x="743" y="542"/>
                    <a:pt x="768" y="679"/>
                    <a:pt x="752" y="817"/>
                  </a:cubicBezTo>
                  <a:cubicBezTo>
                    <a:pt x="752" y="922"/>
                    <a:pt x="735" y="1027"/>
                    <a:pt x="719" y="1125"/>
                  </a:cubicBezTo>
                  <a:cubicBezTo>
                    <a:pt x="679" y="1376"/>
                    <a:pt x="630" y="1610"/>
                    <a:pt x="598" y="1861"/>
                  </a:cubicBezTo>
                  <a:cubicBezTo>
                    <a:pt x="591" y="1949"/>
                    <a:pt x="663" y="2018"/>
                    <a:pt x="744" y="2018"/>
                  </a:cubicBezTo>
                  <a:cubicBezTo>
                    <a:pt x="768" y="2018"/>
                    <a:pt x="793" y="2012"/>
                    <a:pt x="816" y="1999"/>
                  </a:cubicBezTo>
                  <a:cubicBezTo>
                    <a:pt x="1116" y="1837"/>
                    <a:pt x="1399" y="1659"/>
                    <a:pt x="1683" y="1465"/>
                  </a:cubicBezTo>
                  <a:cubicBezTo>
                    <a:pt x="1808" y="1379"/>
                    <a:pt x="1697" y="1218"/>
                    <a:pt x="1568" y="1218"/>
                  </a:cubicBezTo>
                  <a:cubicBezTo>
                    <a:pt x="1539" y="1218"/>
                    <a:pt x="1509" y="1226"/>
                    <a:pt x="1480" y="1246"/>
                  </a:cubicBezTo>
                  <a:cubicBezTo>
                    <a:pt x="1310" y="1359"/>
                    <a:pt x="1132" y="1473"/>
                    <a:pt x="946" y="1578"/>
                  </a:cubicBezTo>
                  <a:cubicBezTo>
                    <a:pt x="1051" y="1084"/>
                    <a:pt x="1213" y="452"/>
                    <a:pt x="800" y="129"/>
                  </a:cubicBezTo>
                  <a:cubicBezTo>
                    <a:pt x="690" y="39"/>
                    <a:pt x="584" y="1"/>
                    <a:pt x="488" y="1"/>
                  </a:cubicBezTo>
                  <a:close/>
                </a:path>
              </a:pathLst>
            </a:custGeom>
            <a:solidFill>
              <a:srgbClr val="AEB4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rot="636978">
              <a:off x="6072603" y="1071704"/>
              <a:ext cx="231845" cy="259944"/>
            </a:xfrm>
            <a:custGeom>
              <a:rect b="b" l="l" r="r" t="t"/>
              <a:pathLst>
                <a:path extrusionOk="0" h="2026" w="1807">
                  <a:moveTo>
                    <a:pt x="485" y="1"/>
                  </a:moveTo>
                  <a:cubicBezTo>
                    <a:pt x="199" y="1"/>
                    <a:pt x="0" y="340"/>
                    <a:pt x="36" y="680"/>
                  </a:cubicBezTo>
                  <a:cubicBezTo>
                    <a:pt x="43" y="762"/>
                    <a:pt x="99" y="797"/>
                    <a:pt x="160" y="797"/>
                  </a:cubicBezTo>
                  <a:cubicBezTo>
                    <a:pt x="244" y="797"/>
                    <a:pt x="337" y="730"/>
                    <a:pt x="328" y="623"/>
                  </a:cubicBezTo>
                  <a:cubicBezTo>
                    <a:pt x="289" y="455"/>
                    <a:pt x="335" y="372"/>
                    <a:pt x="461" y="372"/>
                  </a:cubicBezTo>
                  <a:cubicBezTo>
                    <a:pt x="517" y="372"/>
                    <a:pt x="589" y="388"/>
                    <a:pt x="676" y="420"/>
                  </a:cubicBezTo>
                  <a:cubicBezTo>
                    <a:pt x="741" y="542"/>
                    <a:pt x="765" y="680"/>
                    <a:pt x="749" y="817"/>
                  </a:cubicBezTo>
                  <a:cubicBezTo>
                    <a:pt x="749" y="922"/>
                    <a:pt x="733" y="1028"/>
                    <a:pt x="717" y="1133"/>
                  </a:cubicBezTo>
                  <a:cubicBezTo>
                    <a:pt x="676" y="1376"/>
                    <a:pt x="627" y="1619"/>
                    <a:pt x="595" y="1862"/>
                  </a:cubicBezTo>
                  <a:cubicBezTo>
                    <a:pt x="589" y="1956"/>
                    <a:pt x="666" y="2026"/>
                    <a:pt x="749" y="2026"/>
                  </a:cubicBezTo>
                  <a:cubicBezTo>
                    <a:pt x="774" y="2026"/>
                    <a:pt x="798" y="2020"/>
                    <a:pt x="822" y="2007"/>
                  </a:cubicBezTo>
                  <a:cubicBezTo>
                    <a:pt x="1113" y="1837"/>
                    <a:pt x="1405" y="1659"/>
                    <a:pt x="1688" y="1465"/>
                  </a:cubicBezTo>
                  <a:cubicBezTo>
                    <a:pt x="1806" y="1380"/>
                    <a:pt x="1702" y="1215"/>
                    <a:pt x="1572" y="1215"/>
                  </a:cubicBezTo>
                  <a:cubicBezTo>
                    <a:pt x="1541" y="1215"/>
                    <a:pt x="1509" y="1225"/>
                    <a:pt x="1478" y="1246"/>
                  </a:cubicBezTo>
                  <a:cubicBezTo>
                    <a:pt x="1308" y="1368"/>
                    <a:pt x="1130" y="1473"/>
                    <a:pt x="943" y="1586"/>
                  </a:cubicBezTo>
                  <a:cubicBezTo>
                    <a:pt x="1049" y="1084"/>
                    <a:pt x="1210" y="453"/>
                    <a:pt x="798" y="129"/>
                  </a:cubicBezTo>
                  <a:cubicBezTo>
                    <a:pt x="687" y="39"/>
                    <a:pt x="582" y="1"/>
                    <a:pt x="485" y="1"/>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rot="636978">
              <a:off x="5883915" y="1199003"/>
              <a:ext cx="154221" cy="138055"/>
            </a:xfrm>
            <a:custGeom>
              <a:rect b="b" l="l" r="r" t="t"/>
              <a:pathLst>
                <a:path extrusionOk="0" h="1076" w="1202">
                  <a:moveTo>
                    <a:pt x="366" y="0"/>
                  </a:moveTo>
                  <a:cubicBezTo>
                    <a:pt x="302" y="0"/>
                    <a:pt x="242" y="56"/>
                    <a:pt x="264" y="139"/>
                  </a:cubicBezTo>
                  <a:cubicBezTo>
                    <a:pt x="288" y="252"/>
                    <a:pt x="329" y="365"/>
                    <a:pt x="385" y="471"/>
                  </a:cubicBezTo>
                  <a:cubicBezTo>
                    <a:pt x="264" y="552"/>
                    <a:pt x="151" y="641"/>
                    <a:pt x="45" y="730"/>
                  </a:cubicBezTo>
                  <a:cubicBezTo>
                    <a:pt x="0" y="805"/>
                    <a:pt x="53" y="894"/>
                    <a:pt x="131" y="894"/>
                  </a:cubicBezTo>
                  <a:cubicBezTo>
                    <a:pt x="138" y="894"/>
                    <a:pt x="144" y="893"/>
                    <a:pt x="151" y="892"/>
                  </a:cubicBezTo>
                  <a:cubicBezTo>
                    <a:pt x="272" y="835"/>
                    <a:pt x="394" y="770"/>
                    <a:pt x="507" y="697"/>
                  </a:cubicBezTo>
                  <a:cubicBezTo>
                    <a:pt x="572" y="827"/>
                    <a:pt x="661" y="948"/>
                    <a:pt x="766" y="1046"/>
                  </a:cubicBezTo>
                  <a:cubicBezTo>
                    <a:pt x="791" y="1066"/>
                    <a:pt x="819" y="1075"/>
                    <a:pt x="846" y="1075"/>
                  </a:cubicBezTo>
                  <a:cubicBezTo>
                    <a:pt x="923" y="1075"/>
                    <a:pt x="993" y="1000"/>
                    <a:pt x="968" y="916"/>
                  </a:cubicBezTo>
                  <a:cubicBezTo>
                    <a:pt x="912" y="778"/>
                    <a:pt x="839" y="657"/>
                    <a:pt x="758" y="544"/>
                  </a:cubicBezTo>
                  <a:cubicBezTo>
                    <a:pt x="904" y="463"/>
                    <a:pt x="1041" y="357"/>
                    <a:pt x="1163" y="228"/>
                  </a:cubicBezTo>
                  <a:cubicBezTo>
                    <a:pt x="1202" y="158"/>
                    <a:pt x="1151" y="73"/>
                    <a:pt x="1076" y="73"/>
                  </a:cubicBezTo>
                  <a:cubicBezTo>
                    <a:pt x="1073" y="73"/>
                    <a:pt x="1069" y="74"/>
                    <a:pt x="1066" y="74"/>
                  </a:cubicBezTo>
                  <a:cubicBezTo>
                    <a:pt x="904" y="131"/>
                    <a:pt x="758" y="212"/>
                    <a:pt x="628" y="317"/>
                  </a:cubicBezTo>
                  <a:cubicBezTo>
                    <a:pt x="572" y="220"/>
                    <a:pt x="515" y="131"/>
                    <a:pt x="450" y="42"/>
                  </a:cubicBezTo>
                  <a:cubicBezTo>
                    <a:pt x="427" y="13"/>
                    <a:pt x="396" y="0"/>
                    <a:pt x="366"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15"/>
          <p:cNvSpPr/>
          <p:nvPr/>
        </p:nvSpPr>
        <p:spPr>
          <a:xfrm flipH="1">
            <a:off x="8672640" y="240545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flipH="1">
            <a:off x="5126613" y="4559221"/>
            <a:ext cx="544006" cy="934791"/>
          </a:xfrm>
          <a:custGeom>
            <a:rect b="b" l="l" r="r" t="t"/>
            <a:pathLst>
              <a:path extrusionOk="0" h="32262" w="18775">
                <a:moveTo>
                  <a:pt x="11539" y="9839"/>
                </a:moveTo>
                <a:cubicBezTo>
                  <a:pt x="11540" y="9839"/>
                  <a:pt x="11541" y="9839"/>
                  <a:pt x="11542" y="9839"/>
                </a:cubicBezTo>
                <a:lnTo>
                  <a:pt x="11542" y="9839"/>
                </a:lnTo>
                <a:cubicBezTo>
                  <a:pt x="11542" y="9839"/>
                  <a:pt x="11543" y="9840"/>
                  <a:pt x="11543" y="9840"/>
                </a:cubicBezTo>
                <a:lnTo>
                  <a:pt x="11543" y="9840"/>
                </a:lnTo>
                <a:cubicBezTo>
                  <a:pt x="11542" y="9839"/>
                  <a:pt x="11540" y="9839"/>
                  <a:pt x="11539" y="9839"/>
                </a:cubicBezTo>
                <a:close/>
                <a:moveTo>
                  <a:pt x="10445" y="9705"/>
                </a:moveTo>
                <a:cubicBezTo>
                  <a:pt x="10662" y="9705"/>
                  <a:pt x="10879" y="9721"/>
                  <a:pt x="11095" y="9752"/>
                </a:cubicBezTo>
                <a:lnTo>
                  <a:pt x="11095" y="9752"/>
                </a:lnTo>
                <a:cubicBezTo>
                  <a:pt x="11229" y="10795"/>
                  <a:pt x="10928" y="11809"/>
                  <a:pt x="10083" y="12588"/>
                </a:cubicBezTo>
                <a:cubicBezTo>
                  <a:pt x="9204" y="13399"/>
                  <a:pt x="7980" y="13766"/>
                  <a:pt x="6789" y="13766"/>
                </a:cubicBezTo>
                <a:cubicBezTo>
                  <a:pt x="6551" y="13766"/>
                  <a:pt x="6314" y="13751"/>
                  <a:pt x="6081" y="13723"/>
                </a:cubicBezTo>
                <a:cubicBezTo>
                  <a:pt x="5889" y="13699"/>
                  <a:pt x="5740" y="13676"/>
                  <a:pt x="5598" y="13647"/>
                </a:cubicBezTo>
                <a:lnTo>
                  <a:pt x="5598" y="13647"/>
                </a:lnTo>
                <a:cubicBezTo>
                  <a:pt x="6034" y="12537"/>
                  <a:pt x="6747" y="11427"/>
                  <a:pt x="7709" y="10660"/>
                </a:cubicBezTo>
                <a:cubicBezTo>
                  <a:pt x="8507" y="10024"/>
                  <a:pt x="9470" y="9705"/>
                  <a:pt x="10445" y="9705"/>
                </a:cubicBezTo>
                <a:close/>
                <a:moveTo>
                  <a:pt x="14564" y="19435"/>
                </a:moveTo>
                <a:lnTo>
                  <a:pt x="14564" y="19435"/>
                </a:lnTo>
                <a:cubicBezTo>
                  <a:pt x="14564" y="19444"/>
                  <a:pt x="14564" y="19453"/>
                  <a:pt x="14564" y="19461"/>
                </a:cubicBezTo>
                <a:lnTo>
                  <a:pt x="14564" y="19461"/>
                </a:lnTo>
                <a:cubicBezTo>
                  <a:pt x="14564" y="19461"/>
                  <a:pt x="14563" y="19461"/>
                  <a:pt x="14563" y="19461"/>
                </a:cubicBezTo>
                <a:lnTo>
                  <a:pt x="14563" y="19461"/>
                </a:lnTo>
                <a:cubicBezTo>
                  <a:pt x="14563" y="19453"/>
                  <a:pt x="14564" y="19445"/>
                  <a:pt x="14564" y="19435"/>
                </a:cubicBezTo>
                <a:close/>
                <a:moveTo>
                  <a:pt x="14428" y="19664"/>
                </a:moveTo>
                <a:lnTo>
                  <a:pt x="14428" y="19664"/>
                </a:lnTo>
                <a:cubicBezTo>
                  <a:pt x="14436" y="19665"/>
                  <a:pt x="14444" y="19667"/>
                  <a:pt x="14452" y="19669"/>
                </a:cubicBezTo>
                <a:cubicBezTo>
                  <a:pt x="14443" y="19667"/>
                  <a:pt x="14435" y="19665"/>
                  <a:pt x="14428" y="19664"/>
                </a:cubicBezTo>
                <a:close/>
                <a:moveTo>
                  <a:pt x="14531" y="19694"/>
                </a:moveTo>
                <a:lnTo>
                  <a:pt x="14531" y="19694"/>
                </a:lnTo>
                <a:cubicBezTo>
                  <a:pt x="14531" y="19694"/>
                  <a:pt x="14531" y="19694"/>
                  <a:pt x="14531" y="19695"/>
                </a:cubicBezTo>
                <a:lnTo>
                  <a:pt x="14531" y="19695"/>
                </a:lnTo>
                <a:cubicBezTo>
                  <a:pt x="14531" y="19696"/>
                  <a:pt x="14530" y="19697"/>
                  <a:pt x="14530" y="19698"/>
                </a:cubicBezTo>
                <a:lnTo>
                  <a:pt x="14530" y="19698"/>
                </a:lnTo>
                <a:cubicBezTo>
                  <a:pt x="14530" y="19697"/>
                  <a:pt x="14530" y="19696"/>
                  <a:pt x="14531" y="19694"/>
                </a:cubicBezTo>
                <a:close/>
                <a:moveTo>
                  <a:pt x="14779" y="19781"/>
                </a:moveTo>
                <a:cubicBezTo>
                  <a:pt x="14780" y="19781"/>
                  <a:pt x="14781" y="19782"/>
                  <a:pt x="14782" y="19782"/>
                </a:cubicBezTo>
                <a:lnTo>
                  <a:pt x="14782" y="19782"/>
                </a:lnTo>
                <a:cubicBezTo>
                  <a:pt x="14814" y="19800"/>
                  <a:pt x="14847" y="19818"/>
                  <a:pt x="14880" y="19835"/>
                </a:cubicBezTo>
                <a:lnTo>
                  <a:pt x="14880" y="19835"/>
                </a:lnTo>
                <a:cubicBezTo>
                  <a:pt x="14885" y="19839"/>
                  <a:pt x="14888" y="19841"/>
                  <a:pt x="14887" y="19841"/>
                </a:cubicBezTo>
                <a:cubicBezTo>
                  <a:pt x="14883" y="19841"/>
                  <a:pt x="14854" y="19826"/>
                  <a:pt x="14779" y="19781"/>
                </a:cubicBezTo>
                <a:close/>
                <a:moveTo>
                  <a:pt x="5402" y="20224"/>
                </a:moveTo>
                <a:lnTo>
                  <a:pt x="5402" y="20224"/>
                </a:lnTo>
                <a:cubicBezTo>
                  <a:pt x="5403" y="20227"/>
                  <a:pt x="5404" y="20230"/>
                  <a:pt x="5405" y="20233"/>
                </a:cubicBezTo>
                <a:cubicBezTo>
                  <a:pt x="5404" y="20229"/>
                  <a:pt x="5403" y="20227"/>
                  <a:pt x="5402" y="20224"/>
                </a:cubicBezTo>
                <a:close/>
                <a:moveTo>
                  <a:pt x="6201" y="21492"/>
                </a:moveTo>
                <a:cubicBezTo>
                  <a:pt x="6209" y="21500"/>
                  <a:pt x="6216" y="21507"/>
                  <a:pt x="6220" y="21512"/>
                </a:cubicBezTo>
                <a:lnTo>
                  <a:pt x="6220" y="21512"/>
                </a:lnTo>
                <a:cubicBezTo>
                  <a:pt x="6211" y="21507"/>
                  <a:pt x="6204" y="21503"/>
                  <a:pt x="6203" y="21503"/>
                </a:cubicBezTo>
                <a:lnTo>
                  <a:pt x="6203" y="21503"/>
                </a:lnTo>
                <a:cubicBezTo>
                  <a:pt x="6201" y="21503"/>
                  <a:pt x="6207" y="21509"/>
                  <a:pt x="6227" y="21522"/>
                </a:cubicBezTo>
                <a:lnTo>
                  <a:pt x="6227" y="21522"/>
                </a:lnTo>
                <a:cubicBezTo>
                  <a:pt x="6227" y="21521"/>
                  <a:pt x="6224" y="21517"/>
                  <a:pt x="6220" y="21512"/>
                </a:cubicBezTo>
                <a:lnTo>
                  <a:pt x="6220" y="21512"/>
                </a:lnTo>
                <a:cubicBezTo>
                  <a:pt x="6225" y="21514"/>
                  <a:pt x="6229" y="21517"/>
                  <a:pt x="6235" y="21520"/>
                </a:cubicBezTo>
                <a:lnTo>
                  <a:pt x="6235" y="21520"/>
                </a:lnTo>
                <a:cubicBezTo>
                  <a:pt x="6221" y="21509"/>
                  <a:pt x="6209" y="21499"/>
                  <a:pt x="6201" y="21492"/>
                </a:cubicBezTo>
                <a:close/>
                <a:moveTo>
                  <a:pt x="6375" y="21627"/>
                </a:moveTo>
                <a:lnTo>
                  <a:pt x="6375" y="21627"/>
                </a:lnTo>
                <a:cubicBezTo>
                  <a:pt x="6416" y="21647"/>
                  <a:pt x="6467" y="21686"/>
                  <a:pt x="6462" y="21686"/>
                </a:cubicBezTo>
                <a:cubicBezTo>
                  <a:pt x="6459" y="21686"/>
                  <a:pt x="6435" y="21671"/>
                  <a:pt x="6375" y="21627"/>
                </a:cubicBezTo>
                <a:close/>
                <a:moveTo>
                  <a:pt x="13539" y="19563"/>
                </a:moveTo>
                <a:cubicBezTo>
                  <a:pt x="13800" y="19563"/>
                  <a:pt x="14065" y="19593"/>
                  <a:pt x="14362" y="19651"/>
                </a:cubicBezTo>
                <a:lnTo>
                  <a:pt x="14362" y="19651"/>
                </a:lnTo>
                <a:cubicBezTo>
                  <a:pt x="14361" y="19651"/>
                  <a:pt x="14361" y="19650"/>
                  <a:pt x="14360" y="19650"/>
                </a:cubicBezTo>
                <a:lnTo>
                  <a:pt x="14360" y="19650"/>
                </a:lnTo>
                <a:cubicBezTo>
                  <a:pt x="14356" y="19650"/>
                  <a:pt x="14474" y="19677"/>
                  <a:pt x="14524" y="19692"/>
                </a:cubicBezTo>
                <a:lnTo>
                  <a:pt x="14524" y="19692"/>
                </a:lnTo>
                <a:cubicBezTo>
                  <a:pt x="14500" y="19721"/>
                  <a:pt x="14430" y="19855"/>
                  <a:pt x="14394" y="19897"/>
                </a:cubicBezTo>
                <a:cubicBezTo>
                  <a:pt x="14302" y="20001"/>
                  <a:pt x="14196" y="20094"/>
                  <a:pt x="14081" y="20172"/>
                </a:cubicBezTo>
                <a:cubicBezTo>
                  <a:pt x="13177" y="20806"/>
                  <a:pt x="12056" y="21269"/>
                  <a:pt x="11014" y="21622"/>
                </a:cubicBezTo>
                <a:cubicBezTo>
                  <a:pt x="10687" y="21733"/>
                  <a:pt x="10331" y="21835"/>
                  <a:pt x="9972" y="21917"/>
                </a:cubicBezTo>
                <a:lnTo>
                  <a:pt x="9972" y="21917"/>
                </a:lnTo>
                <a:cubicBezTo>
                  <a:pt x="10122" y="21614"/>
                  <a:pt x="10301" y="21325"/>
                  <a:pt x="10516" y="21055"/>
                </a:cubicBezTo>
                <a:cubicBezTo>
                  <a:pt x="11024" y="20420"/>
                  <a:pt x="11687" y="19956"/>
                  <a:pt x="12469" y="19729"/>
                </a:cubicBezTo>
                <a:cubicBezTo>
                  <a:pt x="12861" y="19615"/>
                  <a:pt x="13196" y="19563"/>
                  <a:pt x="13539" y="19563"/>
                </a:cubicBezTo>
                <a:close/>
                <a:moveTo>
                  <a:pt x="11319" y="30029"/>
                </a:moveTo>
                <a:cubicBezTo>
                  <a:pt x="11321" y="30030"/>
                  <a:pt x="11324" y="30031"/>
                  <a:pt x="11326" y="30033"/>
                </a:cubicBezTo>
                <a:lnTo>
                  <a:pt x="11326" y="30033"/>
                </a:lnTo>
                <a:cubicBezTo>
                  <a:pt x="11324" y="30031"/>
                  <a:pt x="11321" y="30030"/>
                  <a:pt x="11319" y="30029"/>
                </a:cubicBezTo>
                <a:close/>
                <a:moveTo>
                  <a:pt x="11354" y="30050"/>
                </a:moveTo>
                <a:cubicBezTo>
                  <a:pt x="11371" y="30061"/>
                  <a:pt x="11384" y="30070"/>
                  <a:pt x="11384" y="30070"/>
                </a:cubicBezTo>
                <a:cubicBezTo>
                  <a:pt x="11384" y="30070"/>
                  <a:pt x="11376" y="30064"/>
                  <a:pt x="11354" y="30050"/>
                </a:cubicBezTo>
                <a:close/>
                <a:moveTo>
                  <a:pt x="7317" y="0"/>
                </a:moveTo>
                <a:cubicBezTo>
                  <a:pt x="7270" y="0"/>
                  <a:pt x="7223" y="6"/>
                  <a:pt x="7178" y="18"/>
                </a:cubicBezTo>
                <a:lnTo>
                  <a:pt x="7180" y="16"/>
                </a:lnTo>
                <a:lnTo>
                  <a:pt x="7180" y="16"/>
                </a:lnTo>
                <a:cubicBezTo>
                  <a:pt x="5272" y="516"/>
                  <a:pt x="3590" y="2046"/>
                  <a:pt x="2379" y="3540"/>
                </a:cubicBezTo>
                <a:cubicBezTo>
                  <a:pt x="1125" y="5085"/>
                  <a:pt x="1" y="7133"/>
                  <a:pt x="354" y="9187"/>
                </a:cubicBezTo>
                <a:cubicBezTo>
                  <a:pt x="528" y="10208"/>
                  <a:pt x="1128" y="11231"/>
                  <a:pt x="1751" y="12044"/>
                </a:cubicBezTo>
                <a:cubicBezTo>
                  <a:pt x="2202" y="12632"/>
                  <a:pt x="2716" y="13169"/>
                  <a:pt x="3288" y="13637"/>
                </a:cubicBezTo>
                <a:lnTo>
                  <a:pt x="3288" y="13637"/>
                </a:lnTo>
                <a:cubicBezTo>
                  <a:pt x="3104" y="14426"/>
                  <a:pt x="3013" y="15234"/>
                  <a:pt x="3009" y="16020"/>
                </a:cubicBezTo>
                <a:cubicBezTo>
                  <a:pt x="2996" y="18411"/>
                  <a:pt x="3836" y="20793"/>
                  <a:pt x="5734" y="22337"/>
                </a:cubicBezTo>
                <a:cubicBezTo>
                  <a:pt x="6244" y="22751"/>
                  <a:pt x="6803" y="23099"/>
                  <a:pt x="7400" y="23354"/>
                </a:cubicBezTo>
                <a:lnTo>
                  <a:pt x="7400" y="23354"/>
                </a:lnTo>
                <a:cubicBezTo>
                  <a:pt x="7276" y="25244"/>
                  <a:pt x="7763" y="27144"/>
                  <a:pt x="8821" y="28743"/>
                </a:cubicBezTo>
                <a:cubicBezTo>
                  <a:pt x="10106" y="30685"/>
                  <a:pt x="12297" y="32262"/>
                  <a:pt x="14686" y="32262"/>
                </a:cubicBezTo>
                <a:cubicBezTo>
                  <a:pt x="14772" y="32262"/>
                  <a:pt x="14859" y="32260"/>
                  <a:pt x="14945" y="32256"/>
                </a:cubicBezTo>
                <a:cubicBezTo>
                  <a:pt x="16208" y="32195"/>
                  <a:pt x="17351" y="31684"/>
                  <a:pt x="18385" y="30981"/>
                </a:cubicBezTo>
                <a:cubicBezTo>
                  <a:pt x="18775" y="30716"/>
                  <a:pt x="17560" y="29348"/>
                  <a:pt x="16835" y="29348"/>
                </a:cubicBezTo>
                <a:cubicBezTo>
                  <a:pt x="16743" y="29348"/>
                  <a:pt x="16660" y="29370"/>
                  <a:pt x="16588" y="29418"/>
                </a:cubicBezTo>
                <a:cubicBezTo>
                  <a:pt x="15622" y="30074"/>
                  <a:pt x="14460" y="30554"/>
                  <a:pt x="13283" y="30554"/>
                </a:cubicBezTo>
                <a:cubicBezTo>
                  <a:pt x="12954" y="30554"/>
                  <a:pt x="12623" y="30517"/>
                  <a:pt x="12295" y="30434"/>
                </a:cubicBezTo>
                <a:cubicBezTo>
                  <a:pt x="12025" y="30369"/>
                  <a:pt x="11765" y="30270"/>
                  <a:pt x="11519" y="30139"/>
                </a:cubicBezTo>
                <a:cubicBezTo>
                  <a:pt x="11459" y="30108"/>
                  <a:pt x="11400" y="30075"/>
                  <a:pt x="11341" y="30042"/>
                </a:cubicBezTo>
                <a:lnTo>
                  <a:pt x="11341" y="30042"/>
                </a:lnTo>
                <a:cubicBezTo>
                  <a:pt x="11325" y="30031"/>
                  <a:pt x="11303" y="30016"/>
                  <a:pt x="11274" y="29997"/>
                </a:cubicBezTo>
                <a:cubicBezTo>
                  <a:pt x="11210" y="29954"/>
                  <a:pt x="11148" y="29909"/>
                  <a:pt x="11086" y="29863"/>
                </a:cubicBezTo>
                <a:lnTo>
                  <a:pt x="11086" y="29863"/>
                </a:lnTo>
                <a:cubicBezTo>
                  <a:pt x="11131" y="29896"/>
                  <a:pt x="11150" y="29909"/>
                  <a:pt x="11151" y="29909"/>
                </a:cubicBezTo>
                <a:cubicBezTo>
                  <a:pt x="11155" y="29909"/>
                  <a:pt x="10984" y="29777"/>
                  <a:pt x="10976" y="29768"/>
                </a:cubicBezTo>
                <a:cubicBezTo>
                  <a:pt x="10678" y="29509"/>
                  <a:pt x="10327" y="29073"/>
                  <a:pt x="10027" y="28493"/>
                </a:cubicBezTo>
                <a:cubicBezTo>
                  <a:pt x="9337" y="27155"/>
                  <a:pt x="9166" y="25627"/>
                  <a:pt x="9349" y="24145"/>
                </a:cubicBezTo>
                <a:cubicBezTo>
                  <a:pt x="9363" y="24036"/>
                  <a:pt x="9378" y="23928"/>
                  <a:pt x="9396" y="23820"/>
                </a:cubicBezTo>
                <a:lnTo>
                  <a:pt x="9396" y="23820"/>
                </a:lnTo>
                <a:cubicBezTo>
                  <a:pt x="9512" y="23826"/>
                  <a:pt x="9629" y="23829"/>
                  <a:pt x="9745" y="23829"/>
                </a:cubicBezTo>
                <a:cubicBezTo>
                  <a:pt x="11066" y="23829"/>
                  <a:pt x="12368" y="23457"/>
                  <a:pt x="13576" y="22940"/>
                </a:cubicBezTo>
                <a:cubicBezTo>
                  <a:pt x="14372" y="22599"/>
                  <a:pt x="15249" y="22217"/>
                  <a:pt x="15944" y="21691"/>
                </a:cubicBezTo>
                <a:cubicBezTo>
                  <a:pt x="16239" y="21468"/>
                  <a:pt x="16470" y="21138"/>
                  <a:pt x="16465" y="20755"/>
                </a:cubicBezTo>
                <a:cubicBezTo>
                  <a:pt x="16457" y="20086"/>
                  <a:pt x="15923" y="19490"/>
                  <a:pt x="15455" y="19074"/>
                </a:cubicBezTo>
                <a:cubicBezTo>
                  <a:pt x="14955" y="18630"/>
                  <a:pt x="14369" y="18295"/>
                  <a:pt x="13731" y="18092"/>
                </a:cubicBezTo>
                <a:cubicBezTo>
                  <a:pt x="13237" y="17937"/>
                  <a:pt x="12713" y="17854"/>
                  <a:pt x="12191" y="17854"/>
                </a:cubicBezTo>
                <a:cubicBezTo>
                  <a:pt x="11512" y="17854"/>
                  <a:pt x="10835" y="17993"/>
                  <a:pt x="10226" y="18295"/>
                </a:cubicBezTo>
                <a:cubicBezTo>
                  <a:pt x="8798" y="19001"/>
                  <a:pt x="7985" y="20364"/>
                  <a:pt x="7622" y="21880"/>
                </a:cubicBezTo>
                <a:cubicBezTo>
                  <a:pt x="7609" y="21936"/>
                  <a:pt x="7596" y="21993"/>
                  <a:pt x="7583" y="22050"/>
                </a:cubicBezTo>
                <a:lnTo>
                  <a:pt x="7583" y="22050"/>
                </a:lnTo>
                <a:cubicBezTo>
                  <a:pt x="7518" y="22040"/>
                  <a:pt x="7454" y="22029"/>
                  <a:pt x="7389" y="22017"/>
                </a:cubicBezTo>
                <a:cubicBezTo>
                  <a:pt x="7357" y="22011"/>
                  <a:pt x="7203" y="21972"/>
                  <a:pt x="7196" y="21972"/>
                </a:cubicBezTo>
                <a:lnTo>
                  <a:pt x="7196" y="21972"/>
                </a:lnTo>
                <a:cubicBezTo>
                  <a:pt x="7194" y="21972"/>
                  <a:pt x="7207" y="21976"/>
                  <a:pt x="7243" y="21987"/>
                </a:cubicBezTo>
                <a:lnTo>
                  <a:pt x="7243" y="21987"/>
                </a:lnTo>
                <a:cubicBezTo>
                  <a:pt x="7181" y="21970"/>
                  <a:pt x="7118" y="21953"/>
                  <a:pt x="7057" y="21932"/>
                </a:cubicBezTo>
                <a:cubicBezTo>
                  <a:pt x="6983" y="21908"/>
                  <a:pt x="6913" y="21886"/>
                  <a:pt x="6843" y="21859"/>
                </a:cubicBezTo>
                <a:cubicBezTo>
                  <a:pt x="6797" y="21842"/>
                  <a:pt x="6737" y="21816"/>
                  <a:pt x="6699" y="21799"/>
                </a:cubicBezTo>
                <a:lnTo>
                  <a:pt x="6699" y="21799"/>
                </a:lnTo>
                <a:cubicBezTo>
                  <a:pt x="6593" y="21738"/>
                  <a:pt x="6481" y="21664"/>
                  <a:pt x="6372" y="21625"/>
                </a:cubicBezTo>
                <a:lnTo>
                  <a:pt x="6372" y="21625"/>
                </a:lnTo>
                <a:cubicBezTo>
                  <a:pt x="6367" y="21622"/>
                  <a:pt x="6362" y="21618"/>
                  <a:pt x="6357" y="21614"/>
                </a:cubicBezTo>
                <a:cubicBezTo>
                  <a:pt x="6355" y="21613"/>
                  <a:pt x="6353" y="21612"/>
                  <a:pt x="6352" y="21610"/>
                </a:cubicBezTo>
                <a:lnTo>
                  <a:pt x="6352" y="21610"/>
                </a:lnTo>
                <a:cubicBezTo>
                  <a:pt x="6354" y="21614"/>
                  <a:pt x="6354" y="21617"/>
                  <a:pt x="6352" y="21619"/>
                </a:cubicBezTo>
                <a:cubicBezTo>
                  <a:pt x="6352" y="21619"/>
                  <a:pt x="6352" y="21619"/>
                  <a:pt x="6352" y="21619"/>
                </a:cubicBezTo>
                <a:cubicBezTo>
                  <a:pt x="6351" y="21619"/>
                  <a:pt x="6313" y="21588"/>
                  <a:pt x="6275" y="21555"/>
                </a:cubicBezTo>
                <a:lnTo>
                  <a:pt x="6275" y="21555"/>
                </a:lnTo>
                <a:cubicBezTo>
                  <a:pt x="6301" y="21572"/>
                  <a:pt x="6327" y="21592"/>
                  <a:pt x="6352" y="21610"/>
                </a:cubicBezTo>
                <a:lnTo>
                  <a:pt x="6352" y="21610"/>
                </a:lnTo>
                <a:cubicBezTo>
                  <a:pt x="6340" y="21589"/>
                  <a:pt x="6275" y="21545"/>
                  <a:pt x="6235" y="21520"/>
                </a:cubicBezTo>
                <a:lnTo>
                  <a:pt x="6235" y="21520"/>
                </a:lnTo>
                <a:cubicBezTo>
                  <a:pt x="6247" y="21531"/>
                  <a:pt x="6261" y="21543"/>
                  <a:pt x="6275" y="21555"/>
                </a:cubicBezTo>
                <a:lnTo>
                  <a:pt x="6275" y="21555"/>
                </a:lnTo>
                <a:cubicBezTo>
                  <a:pt x="6274" y="21554"/>
                  <a:pt x="6272" y="21553"/>
                  <a:pt x="6271" y="21552"/>
                </a:cubicBezTo>
                <a:cubicBezTo>
                  <a:pt x="6252" y="21540"/>
                  <a:pt x="6237" y="21530"/>
                  <a:pt x="6227" y="21522"/>
                </a:cubicBezTo>
                <a:lnTo>
                  <a:pt x="6227" y="21522"/>
                </a:lnTo>
                <a:cubicBezTo>
                  <a:pt x="6227" y="21523"/>
                  <a:pt x="6226" y="21523"/>
                  <a:pt x="6226" y="21523"/>
                </a:cubicBezTo>
                <a:cubicBezTo>
                  <a:pt x="6226" y="21524"/>
                  <a:pt x="6225" y="21524"/>
                  <a:pt x="6224" y="21524"/>
                </a:cubicBezTo>
                <a:cubicBezTo>
                  <a:pt x="6214" y="21524"/>
                  <a:pt x="6180" y="21488"/>
                  <a:pt x="6139" y="21440"/>
                </a:cubicBezTo>
                <a:lnTo>
                  <a:pt x="6139" y="21440"/>
                </a:lnTo>
                <a:cubicBezTo>
                  <a:pt x="6153" y="21451"/>
                  <a:pt x="6170" y="21466"/>
                  <a:pt x="6191" y="21483"/>
                </a:cubicBezTo>
                <a:cubicBezTo>
                  <a:pt x="6193" y="21485"/>
                  <a:pt x="6196" y="21488"/>
                  <a:pt x="6201" y="21492"/>
                </a:cubicBezTo>
                <a:lnTo>
                  <a:pt x="6201" y="21492"/>
                </a:lnTo>
                <a:cubicBezTo>
                  <a:pt x="6181" y="21472"/>
                  <a:pt x="6152" y="21447"/>
                  <a:pt x="6130" y="21428"/>
                </a:cubicBezTo>
                <a:lnTo>
                  <a:pt x="6130" y="21428"/>
                </a:lnTo>
                <a:cubicBezTo>
                  <a:pt x="6133" y="21432"/>
                  <a:pt x="6136" y="21436"/>
                  <a:pt x="6139" y="21440"/>
                </a:cubicBezTo>
                <a:lnTo>
                  <a:pt x="6139" y="21440"/>
                </a:lnTo>
                <a:cubicBezTo>
                  <a:pt x="6107" y="21412"/>
                  <a:pt x="6095" y="21402"/>
                  <a:pt x="6096" y="21402"/>
                </a:cubicBezTo>
                <a:lnTo>
                  <a:pt x="6096" y="21402"/>
                </a:lnTo>
                <a:cubicBezTo>
                  <a:pt x="6097" y="21402"/>
                  <a:pt x="6111" y="21413"/>
                  <a:pt x="6130" y="21428"/>
                </a:cubicBezTo>
                <a:lnTo>
                  <a:pt x="6130" y="21428"/>
                </a:lnTo>
                <a:cubicBezTo>
                  <a:pt x="6052" y="21336"/>
                  <a:pt x="5957" y="21209"/>
                  <a:pt x="5955" y="21209"/>
                </a:cubicBezTo>
                <a:lnTo>
                  <a:pt x="5955" y="21209"/>
                </a:lnTo>
                <a:cubicBezTo>
                  <a:pt x="5954" y="21209"/>
                  <a:pt x="5981" y="21246"/>
                  <a:pt x="6052" y="21346"/>
                </a:cubicBezTo>
                <a:lnTo>
                  <a:pt x="6052" y="21346"/>
                </a:lnTo>
                <a:cubicBezTo>
                  <a:pt x="5961" y="21219"/>
                  <a:pt x="5865" y="21095"/>
                  <a:pt x="5776" y="20966"/>
                </a:cubicBezTo>
                <a:cubicBezTo>
                  <a:pt x="5773" y="20962"/>
                  <a:pt x="5770" y="20958"/>
                  <a:pt x="5767" y="20954"/>
                </a:cubicBezTo>
                <a:lnTo>
                  <a:pt x="5767" y="20954"/>
                </a:lnTo>
                <a:cubicBezTo>
                  <a:pt x="5767" y="20953"/>
                  <a:pt x="5767" y="20952"/>
                  <a:pt x="5766" y="20952"/>
                </a:cubicBezTo>
                <a:cubicBezTo>
                  <a:pt x="5726" y="20872"/>
                  <a:pt x="5677" y="20795"/>
                  <a:pt x="5633" y="20715"/>
                </a:cubicBezTo>
                <a:cubicBezTo>
                  <a:pt x="5566" y="20586"/>
                  <a:pt x="5504" y="20453"/>
                  <a:pt x="5443" y="20320"/>
                </a:cubicBezTo>
                <a:cubicBezTo>
                  <a:pt x="5403" y="20231"/>
                  <a:pt x="5389" y="20194"/>
                  <a:pt x="5389" y="20194"/>
                </a:cubicBezTo>
                <a:lnTo>
                  <a:pt x="5389" y="20194"/>
                </a:lnTo>
                <a:cubicBezTo>
                  <a:pt x="5390" y="20194"/>
                  <a:pt x="5394" y="20204"/>
                  <a:pt x="5402" y="20224"/>
                </a:cubicBezTo>
                <a:lnTo>
                  <a:pt x="5402" y="20224"/>
                </a:lnTo>
                <a:cubicBezTo>
                  <a:pt x="5371" y="20140"/>
                  <a:pt x="5339" y="20055"/>
                  <a:pt x="5311" y="19969"/>
                </a:cubicBezTo>
                <a:cubicBezTo>
                  <a:pt x="5204" y="19653"/>
                  <a:pt x="5119" y="19330"/>
                  <a:pt x="5055" y="19003"/>
                </a:cubicBezTo>
                <a:cubicBezTo>
                  <a:pt x="5023" y="18840"/>
                  <a:pt x="4994" y="18677"/>
                  <a:pt x="4972" y="18512"/>
                </a:cubicBezTo>
                <a:cubicBezTo>
                  <a:pt x="4950" y="18370"/>
                  <a:pt x="4935" y="18228"/>
                  <a:pt x="4927" y="18086"/>
                </a:cubicBezTo>
                <a:cubicBezTo>
                  <a:pt x="4852" y="16991"/>
                  <a:pt x="4951" y="15894"/>
                  <a:pt x="5219" y="14834"/>
                </a:cubicBezTo>
                <a:lnTo>
                  <a:pt x="5219" y="14834"/>
                </a:lnTo>
                <a:cubicBezTo>
                  <a:pt x="6150" y="15248"/>
                  <a:pt x="7154" y="15482"/>
                  <a:pt x="8171" y="15482"/>
                </a:cubicBezTo>
                <a:cubicBezTo>
                  <a:pt x="8537" y="15482"/>
                  <a:pt x="8905" y="15452"/>
                  <a:pt x="9271" y="15389"/>
                </a:cubicBezTo>
                <a:cubicBezTo>
                  <a:pt x="10600" y="15160"/>
                  <a:pt x="11976" y="14429"/>
                  <a:pt x="12623" y="13197"/>
                </a:cubicBezTo>
                <a:cubicBezTo>
                  <a:pt x="12955" y="12569"/>
                  <a:pt x="13097" y="11858"/>
                  <a:pt x="13033" y="11151"/>
                </a:cubicBezTo>
                <a:cubicBezTo>
                  <a:pt x="13000" y="10731"/>
                  <a:pt x="12912" y="10318"/>
                  <a:pt x="12773" y="9921"/>
                </a:cubicBezTo>
                <a:cubicBezTo>
                  <a:pt x="12485" y="9107"/>
                  <a:pt x="11837" y="8590"/>
                  <a:pt x="11032" y="8326"/>
                </a:cubicBezTo>
                <a:cubicBezTo>
                  <a:pt x="10393" y="8117"/>
                  <a:pt x="9751" y="8011"/>
                  <a:pt x="9124" y="8011"/>
                </a:cubicBezTo>
                <a:cubicBezTo>
                  <a:pt x="7607" y="8011"/>
                  <a:pt x="6181" y="8630"/>
                  <a:pt x="5109" y="9884"/>
                </a:cubicBezTo>
                <a:cubicBezTo>
                  <a:pt x="4429" y="10679"/>
                  <a:pt x="3921" y="11627"/>
                  <a:pt x="3574" y="12637"/>
                </a:cubicBezTo>
                <a:lnTo>
                  <a:pt x="3574" y="12637"/>
                </a:lnTo>
                <a:cubicBezTo>
                  <a:pt x="3538" y="12600"/>
                  <a:pt x="3485" y="12547"/>
                  <a:pt x="3474" y="12536"/>
                </a:cubicBezTo>
                <a:cubicBezTo>
                  <a:pt x="3403" y="12462"/>
                  <a:pt x="3336" y="12387"/>
                  <a:pt x="3269" y="12312"/>
                </a:cubicBezTo>
                <a:cubicBezTo>
                  <a:pt x="3213" y="12247"/>
                  <a:pt x="3194" y="12226"/>
                  <a:pt x="3195" y="12226"/>
                </a:cubicBezTo>
                <a:lnTo>
                  <a:pt x="3195" y="12226"/>
                </a:lnTo>
                <a:cubicBezTo>
                  <a:pt x="3196" y="12226"/>
                  <a:pt x="3239" y="12275"/>
                  <a:pt x="3256" y="12296"/>
                </a:cubicBezTo>
                <a:cubicBezTo>
                  <a:pt x="3224" y="12256"/>
                  <a:pt x="3192" y="12215"/>
                  <a:pt x="3161" y="12173"/>
                </a:cubicBezTo>
                <a:cubicBezTo>
                  <a:pt x="2993" y="11945"/>
                  <a:pt x="2900" y="11810"/>
                  <a:pt x="2791" y="11622"/>
                </a:cubicBezTo>
                <a:cubicBezTo>
                  <a:pt x="2309" y="10774"/>
                  <a:pt x="2084" y="9961"/>
                  <a:pt x="2236" y="8984"/>
                </a:cubicBezTo>
                <a:cubicBezTo>
                  <a:pt x="2400" y="7936"/>
                  <a:pt x="2875" y="6967"/>
                  <a:pt x="3451" y="6088"/>
                </a:cubicBezTo>
                <a:cubicBezTo>
                  <a:pt x="4145" y="5039"/>
                  <a:pt x="4988" y="4098"/>
                  <a:pt x="5955" y="3292"/>
                </a:cubicBezTo>
                <a:cubicBezTo>
                  <a:pt x="6776" y="2607"/>
                  <a:pt x="7699" y="1987"/>
                  <a:pt x="8744" y="1716"/>
                </a:cubicBezTo>
                <a:cubicBezTo>
                  <a:pt x="9204" y="1596"/>
                  <a:pt x="8642" y="883"/>
                  <a:pt x="8499" y="728"/>
                </a:cubicBezTo>
                <a:cubicBezTo>
                  <a:pt x="8254" y="463"/>
                  <a:pt x="7751" y="0"/>
                  <a:pt x="7317"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flipH="1">
            <a:off x="83354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txBox="1"/>
          <p:nvPr/>
        </p:nvSpPr>
        <p:spPr>
          <a:xfrm>
            <a:off x="6830875" y="923252"/>
            <a:ext cx="1469400" cy="379500"/>
          </a:xfrm>
          <a:prstGeom prst="rect">
            <a:avLst/>
          </a:prstGeom>
          <a:solidFill>
            <a:srgbClr val="FF92AF"/>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100">
                <a:solidFill>
                  <a:srgbClr val="19164B"/>
                </a:solidFill>
                <a:latin typeface="Patrick Hand"/>
                <a:ea typeface="Patrick Hand"/>
                <a:cs typeface="Patrick Hand"/>
                <a:sym typeface="Patrick Hand"/>
              </a:rPr>
              <a:t>NHÓM 84</a:t>
            </a:r>
            <a:endParaRPr sz="2100">
              <a:solidFill>
                <a:srgbClr val="19164B"/>
              </a:solidFill>
              <a:latin typeface="Patrick Hand"/>
              <a:ea typeface="Patrick Hand"/>
              <a:cs typeface="Patrick Hand"/>
              <a:sym typeface="Patrick H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4"/>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24"/>
          <p:cNvPicPr preferRelativeResize="0"/>
          <p:nvPr/>
        </p:nvPicPr>
        <p:blipFill>
          <a:blip r:embed="rId3">
            <a:alphaModFix/>
          </a:blip>
          <a:stretch>
            <a:fillRect/>
          </a:stretch>
        </p:blipFill>
        <p:spPr>
          <a:xfrm>
            <a:off x="3405400" y="0"/>
            <a:ext cx="4900488" cy="5143500"/>
          </a:xfrm>
          <a:prstGeom prst="rect">
            <a:avLst/>
          </a:prstGeom>
          <a:noFill/>
          <a:ln>
            <a:noFill/>
          </a:ln>
        </p:spPr>
      </p:pic>
      <p:graphicFrame>
        <p:nvGraphicFramePr>
          <p:cNvPr id="550" name="Google Shape;550;p24"/>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804975"/>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DATABASE</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551" name="Google Shape;551;p24"/>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552" name="Google Shape;552;p24"/>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5"/>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59" name="Google Shape;559;p25"/>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804975"/>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DATABASE</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560" name="Google Shape;560;p25"/>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561" name="Google Shape;561;p25"/>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562" name="Google Shape;562;p25"/>
          <p:cNvPicPr preferRelativeResize="0"/>
          <p:nvPr/>
        </p:nvPicPr>
        <p:blipFill rotWithShape="1">
          <a:blip r:embed="rId3">
            <a:alphaModFix/>
          </a:blip>
          <a:srcRect b="0" l="0" r="25849" t="0"/>
          <a:stretch/>
        </p:blipFill>
        <p:spPr>
          <a:xfrm>
            <a:off x="3524900" y="0"/>
            <a:ext cx="481731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6"/>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69" name="Google Shape;569;p26"/>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804975"/>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DATABASE</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570" name="Google Shape;570;p26"/>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571" name="Google Shape;571;p26"/>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grpSp>
        <p:nvGrpSpPr>
          <p:cNvPr id="572" name="Google Shape;572;p26"/>
          <p:cNvGrpSpPr/>
          <p:nvPr/>
        </p:nvGrpSpPr>
        <p:grpSpPr>
          <a:xfrm>
            <a:off x="3420398" y="-70"/>
            <a:ext cx="4891028" cy="5143633"/>
            <a:chOff x="3498648" y="184825"/>
            <a:chExt cx="4715153" cy="4958675"/>
          </a:xfrm>
        </p:grpSpPr>
        <p:pic>
          <p:nvPicPr>
            <p:cNvPr id="573" name="Google Shape;573;p26"/>
            <p:cNvPicPr preferRelativeResize="0"/>
            <p:nvPr/>
          </p:nvPicPr>
          <p:blipFill>
            <a:blip r:embed="rId3">
              <a:alphaModFix/>
            </a:blip>
            <a:stretch>
              <a:fillRect/>
            </a:stretch>
          </p:blipFill>
          <p:spPr>
            <a:xfrm>
              <a:off x="3498648" y="184825"/>
              <a:ext cx="4715151" cy="1901650"/>
            </a:xfrm>
            <a:prstGeom prst="rect">
              <a:avLst/>
            </a:prstGeom>
            <a:noFill/>
            <a:ln>
              <a:noFill/>
            </a:ln>
          </p:spPr>
        </p:pic>
        <p:pic>
          <p:nvPicPr>
            <p:cNvPr id="574" name="Google Shape;574;p26"/>
            <p:cNvPicPr preferRelativeResize="0"/>
            <p:nvPr/>
          </p:nvPicPr>
          <p:blipFill>
            <a:blip r:embed="rId4">
              <a:alphaModFix/>
            </a:blip>
            <a:stretch>
              <a:fillRect/>
            </a:stretch>
          </p:blipFill>
          <p:spPr>
            <a:xfrm>
              <a:off x="3498650" y="2086475"/>
              <a:ext cx="4715151" cy="30570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7"/>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81" name="Google Shape;581;p27"/>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t>
                      </a:r>
                      <a:endParaRPr b="1" sz="2200">
                        <a:solidFill>
                          <a:schemeClr val="dk1"/>
                        </a:solidFill>
                        <a:latin typeface="Patrick Hand"/>
                        <a:ea typeface="Patrick Hand"/>
                        <a:cs typeface="Patrick Hand"/>
                        <a:sym typeface="Patrick Hand"/>
                      </a:endParaRPr>
                    </a:p>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ELASTIC FILE SYSTEM</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582" name="Google Shape;582;p27"/>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583" name="Google Shape;583;p27"/>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584" name="Google Shape;584;p27"/>
          <p:cNvPicPr preferRelativeResize="0"/>
          <p:nvPr/>
        </p:nvPicPr>
        <p:blipFill>
          <a:blip r:embed="rId3">
            <a:alphaModFix/>
          </a:blip>
          <a:stretch>
            <a:fillRect/>
          </a:stretch>
        </p:blipFill>
        <p:spPr>
          <a:xfrm>
            <a:off x="3040908" y="120775"/>
            <a:ext cx="5776525" cy="49019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8"/>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91" name="Google Shape;591;p28"/>
          <p:cNvGraphicFramePr/>
          <p:nvPr/>
        </p:nvGraphicFramePr>
        <p:xfrm>
          <a:off x="546188" y="158312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592" name="Google Shape;592;p2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593" name="Google Shape;593;p28"/>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594" name="Google Shape;594;p28"/>
          <p:cNvPicPr preferRelativeResize="0"/>
          <p:nvPr/>
        </p:nvPicPr>
        <p:blipFill>
          <a:blip r:embed="rId3">
            <a:alphaModFix/>
          </a:blip>
          <a:stretch>
            <a:fillRect/>
          </a:stretch>
        </p:blipFill>
        <p:spPr>
          <a:xfrm>
            <a:off x="444150" y="2622575"/>
            <a:ext cx="3862525" cy="1478625"/>
          </a:xfrm>
          <a:prstGeom prst="rect">
            <a:avLst/>
          </a:prstGeom>
          <a:noFill/>
          <a:ln>
            <a:noFill/>
          </a:ln>
        </p:spPr>
      </p:pic>
      <p:pic>
        <p:nvPicPr>
          <p:cNvPr id="595" name="Google Shape;595;p28"/>
          <p:cNvPicPr preferRelativeResize="0"/>
          <p:nvPr/>
        </p:nvPicPr>
        <p:blipFill>
          <a:blip r:embed="rId4">
            <a:alphaModFix/>
          </a:blip>
          <a:stretch>
            <a:fillRect/>
          </a:stretch>
        </p:blipFill>
        <p:spPr>
          <a:xfrm>
            <a:off x="4476050" y="851075"/>
            <a:ext cx="4208875" cy="359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9"/>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02" name="Google Shape;602;p29"/>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03" name="Google Shape;603;p2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04" name="Google Shape;604;p29"/>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grpSp>
        <p:nvGrpSpPr>
          <p:cNvPr id="605" name="Google Shape;605;p29"/>
          <p:cNvGrpSpPr/>
          <p:nvPr/>
        </p:nvGrpSpPr>
        <p:grpSpPr>
          <a:xfrm>
            <a:off x="3291830" y="-4"/>
            <a:ext cx="4321929" cy="5143419"/>
            <a:chOff x="2973188" y="152400"/>
            <a:chExt cx="2698507" cy="3211425"/>
          </a:xfrm>
        </p:grpSpPr>
        <p:pic>
          <p:nvPicPr>
            <p:cNvPr id="606" name="Google Shape;606;p29"/>
            <p:cNvPicPr preferRelativeResize="0"/>
            <p:nvPr/>
          </p:nvPicPr>
          <p:blipFill>
            <a:blip r:embed="rId3">
              <a:alphaModFix/>
            </a:blip>
            <a:stretch>
              <a:fillRect/>
            </a:stretch>
          </p:blipFill>
          <p:spPr>
            <a:xfrm>
              <a:off x="2973194" y="152400"/>
              <a:ext cx="2698500" cy="1427312"/>
            </a:xfrm>
            <a:prstGeom prst="rect">
              <a:avLst/>
            </a:prstGeom>
            <a:noFill/>
            <a:ln>
              <a:noFill/>
            </a:ln>
          </p:spPr>
        </p:pic>
        <p:pic>
          <p:nvPicPr>
            <p:cNvPr id="607" name="Google Shape;607;p29"/>
            <p:cNvPicPr preferRelativeResize="0"/>
            <p:nvPr/>
          </p:nvPicPr>
          <p:blipFill>
            <a:blip r:embed="rId4">
              <a:alphaModFix/>
            </a:blip>
            <a:stretch>
              <a:fillRect/>
            </a:stretch>
          </p:blipFill>
          <p:spPr>
            <a:xfrm>
              <a:off x="2973188" y="1579688"/>
              <a:ext cx="2698507" cy="1784137"/>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0"/>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14" name="Google Shape;614;p30"/>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15" name="Google Shape;615;p30"/>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16" name="Google Shape;616;p30"/>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17" name="Google Shape;617;p30"/>
          <p:cNvPicPr preferRelativeResize="0"/>
          <p:nvPr/>
        </p:nvPicPr>
        <p:blipFill>
          <a:blip r:embed="rId3">
            <a:alphaModFix/>
          </a:blip>
          <a:stretch>
            <a:fillRect/>
          </a:stretch>
        </p:blipFill>
        <p:spPr>
          <a:xfrm>
            <a:off x="2955463" y="1666250"/>
            <a:ext cx="5762625" cy="2333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1"/>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24" name="Google Shape;624;p31"/>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25" name="Google Shape;625;p31"/>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26" name="Google Shape;626;p31"/>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27" name="Google Shape;627;p31"/>
          <p:cNvPicPr preferRelativeResize="0"/>
          <p:nvPr/>
        </p:nvPicPr>
        <p:blipFill>
          <a:blip r:embed="rId3">
            <a:alphaModFix/>
          </a:blip>
          <a:stretch>
            <a:fillRect/>
          </a:stretch>
        </p:blipFill>
        <p:spPr>
          <a:xfrm>
            <a:off x="3600255" y="703050"/>
            <a:ext cx="4456599" cy="4024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2"/>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34" name="Google Shape;634;p32"/>
          <p:cNvGraphicFramePr/>
          <p:nvPr/>
        </p:nvGraphicFramePr>
        <p:xfrm>
          <a:off x="454338" y="1603550"/>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35" name="Google Shape;635;p32"/>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36" name="Google Shape;636;p32"/>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37" name="Google Shape;637;p32"/>
          <p:cNvPicPr preferRelativeResize="0"/>
          <p:nvPr/>
        </p:nvPicPr>
        <p:blipFill>
          <a:blip r:embed="rId3">
            <a:alphaModFix/>
          </a:blip>
          <a:stretch>
            <a:fillRect/>
          </a:stretch>
        </p:blipFill>
        <p:spPr>
          <a:xfrm>
            <a:off x="2973203" y="1048300"/>
            <a:ext cx="5673450" cy="3572875"/>
          </a:xfrm>
          <a:prstGeom prst="rect">
            <a:avLst/>
          </a:prstGeom>
          <a:noFill/>
          <a:ln>
            <a:noFill/>
          </a:ln>
        </p:spPr>
      </p:pic>
      <p:sp>
        <p:nvSpPr>
          <p:cNvPr id="638" name="Google Shape;638;p32"/>
          <p:cNvSpPr txBox="1"/>
          <p:nvPr/>
        </p:nvSpPr>
        <p:spPr>
          <a:xfrm>
            <a:off x="380575" y="3092225"/>
            <a:ext cx="25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Tạo file moodledata-temp</a:t>
            </a:r>
            <a:endParaRPr>
              <a:latin typeface="Barlow Medium"/>
              <a:ea typeface="Barlow Medium"/>
              <a:cs typeface="Barlow Medium"/>
              <a:sym typeface="Barlow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3"/>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45" name="Google Shape;645;p33"/>
          <p:cNvGraphicFramePr/>
          <p:nvPr/>
        </p:nvGraphicFramePr>
        <p:xfrm>
          <a:off x="2937788" y="80172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46" name="Google Shape;646;p33"/>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47" name="Google Shape;647;p33"/>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48" name="Google Shape;648;p33"/>
          <p:cNvPicPr preferRelativeResize="0"/>
          <p:nvPr/>
        </p:nvPicPr>
        <p:blipFill>
          <a:blip r:embed="rId3">
            <a:alphaModFix/>
          </a:blip>
          <a:stretch>
            <a:fillRect/>
          </a:stretch>
        </p:blipFill>
        <p:spPr>
          <a:xfrm>
            <a:off x="406668" y="1816575"/>
            <a:ext cx="8330675" cy="2740175"/>
          </a:xfrm>
          <a:prstGeom prst="rect">
            <a:avLst/>
          </a:prstGeom>
          <a:noFill/>
          <a:ln>
            <a:noFill/>
          </a:ln>
        </p:spPr>
      </p:pic>
      <p:sp>
        <p:nvSpPr>
          <p:cNvPr id="649" name="Google Shape;649;p33"/>
          <p:cNvSpPr txBox="1"/>
          <p:nvPr/>
        </p:nvSpPr>
        <p:spPr>
          <a:xfrm>
            <a:off x="5513100" y="1039525"/>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sudo yum -y install amazon-efs-utils</a:t>
            </a:r>
            <a:endParaRPr/>
          </a:p>
          <a:p>
            <a:pPr indent="0" lvl="0" marL="0" rtl="0" algn="l">
              <a:lnSpc>
                <a:spcPct val="107916"/>
              </a:lnSpc>
              <a:spcBef>
                <a:spcPts val="0"/>
              </a:spcBef>
              <a:spcAft>
                <a:spcPts val="800"/>
              </a:spcAft>
              <a:buClr>
                <a:schemeClr val="hlink"/>
              </a:buClr>
              <a:buSzPts val="1100"/>
              <a:buFont typeface="Arial"/>
              <a:buNone/>
            </a:pPr>
            <a:r>
              <a:rPr lang="en">
                <a:solidFill>
                  <a:schemeClr val="hlink"/>
                </a:solidFill>
              </a:rPr>
              <a:t>sudo pip3 install botocore --upgrade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6"/>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THÀNH VIÊN</a:t>
            </a:r>
            <a:endParaRPr/>
          </a:p>
        </p:txBody>
      </p:sp>
      <p:graphicFrame>
        <p:nvGraphicFramePr>
          <p:cNvPr id="465" name="Google Shape;465;p16"/>
          <p:cNvGraphicFramePr/>
          <p:nvPr/>
        </p:nvGraphicFramePr>
        <p:xfrm>
          <a:off x="734775" y="1351315"/>
          <a:ext cx="3000000" cy="3000000"/>
        </p:xfrm>
        <a:graphic>
          <a:graphicData uri="http://schemas.openxmlformats.org/drawingml/2006/table">
            <a:tbl>
              <a:tblPr>
                <a:noFill/>
                <a:tableStyleId>{2D691805-9BCA-401A-95F6-FF7FD9F6FB95}</a:tableStyleId>
              </a:tblPr>
              <a:tblGrid>
                <a:gridCol w="1976450"/>
                <a:gridCol w="5698000"/>
              </a:tblGrid>
              <a:tr h="777750">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NHÓM 84</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hMerge="1"/>
              </a:tr>
              <a:tr h="53072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19110392</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solidFill>
                            <a:schemeClr val="dk2"/>
                          </a:solidFill>
                          <a:latin typeface="Barlow Medium"/>
                          <a:ea typeface="Barlow Medium"/>
                          <a:cs typeface="Barlow Medium"/>
                          <a:sym typeface="Barlow Medium"/>
                        </a:rPr>
                        <a:t>Trần Hoàng Long</a:t>
                      </a:r>
                      <a:endParaRPr b="1" sz="2200">
                        <a:solidFill>
                          <a:schemeClr val="dk2"/>
                        </a:solidFill>
                        <a:latin typeface="Patrick Hand"/>
                        <a:ea typeface="Patrick Hand"/>
                        <a:cs typeface="Patrick Hand"/>
                        <a:sym typeface="Patrick Hand"/>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5562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19110416</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solidFill>
                            <a:schemeClr val="dk2"/>
                          </a:solidFill>
                          <a:latin typeface="Barlow Medium"/>
                          <a:ea typeface="Barlow Medium"/>
                          <a:cs typeface="Barlow Medium"/>
                          <a:sym typeface="Barlow Medium"/>
                        </a:rPr>
                        <a:t>Nguyễn Thành Nhất</a:t>
                      </a:r>
                      <a:endParaRPr sz="1500">
                        <a:solidFill>
                          <a:schemeClr val="dk2"/>
                        </a:solidFill>
                        <a:latin typeface="Barlow Medium"/>
                        <a:ea typeface="Barlow Medium"/>
                        <a:cs typeface="Barlow Medium"/>
                        <a:sym typeface="Barlow Medium"/>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r>
              <a:tr h="65562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19110436</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solidFill>
                            <a:schemeClr val="dk2"/>
                          </a:solidFill>
                          <a:latin typeface="Barlow Medium"/>
                          <a:ea typeface="Barlow Medium"/>
                          <a:cs typeface="Barlow Medium"/>
                          <a:sym typeface="Barlow Medium"/>
                        </a:rPr>
                        <a:t>Nguyễn Thanh Phước</a:t>
                      </a:r>
                      <a:endParaRPr sz="1500">
                        <a:solidFill>
                          <a:schemeClr val="dk2"/>
                        </a:solidFill>
                        <a:latin typeface="Barlow Medium"/>
                        <a:ea typeface="Barlow Medium"/>
                        <a:cs typeface="Barlow Medium"/>
                        <a:sym typeface="Barlow Medium"/>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4"/>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56" name="Google Shape;656;p34"/>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57" name="Google Shape;657;p34"/>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58" name="Google Shape;658;p34"/>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59" name="Google Shape;659;p34"/>
          <p:cNvPicPr preferRelativeResize="0"/>
          <p:nvPr/>
        </p:nvPicPr>
        <p:blipFill>
          <a:blip r:embed="rId3">
            <a:alphaModFix/>
          </a:blip>
          <a:stretch>
            <a:fillRect/>
          </a:stretch>
        </p:blipFill>
        <p:spPr>
          <a:xfrm>
            <a:off x="2935103" y="948675"/>
            <a:ext cx="5768124" cy="368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5"/>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66" name="Google Shape;666;p35"/>
          <p:cNvGraphicFramePr/>
          <p:nvPr/>
        </p:nvGraphicFramePr>
        <p:xfrm>
          <a:off x="2874463" y="703050"/>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67" name="Google Shape;667;p35"/>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68" name="Google Shape;668;p35"/>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69" name="Google Shape;669;p35"/>
          <p:cNvPicPr preferRelativeResize="0"/>
          <p:nvPr/>
        </p:nvPicPr>
        <p:blipFill>
          <a:blip r:embed="rId3">
            <a:alphaModFix/>
          </a:blip>
          <a:stretch>
            <a:fillRect/>
          </a:stretch>
        </p:blipFill>
        <p:spPr>
          <a:xfrm>
            <a:off x="3150750" y="1648998"/>
            <a:ext cx="5590000" cy="3150727"/>
          </a:xfrm>
          <a:prstGeom prst="rect">
            <a:avLst/>
          </a:prstGeom>
          <a:noFill/>
          <a:ln>
            <a:noFill/>
          </a:ln>
        </p:spPr>
      </p:pic>
      <p:sp>
        <p:nvSpPr>
          <p:cNvPr id="670" name="Google Shape;670;p35"/>
          <p:cNvSpPr txBox="1"/>
          <p:nvPr/>
        </p:nvSpPr>
        <p:spPr>
          <a:xfrm>
            <a:off x="5429275" y="651875"/>
            <a:ext cx="316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sudo vi /etc/fstab</a:t>
            </a:r>
            <a:endParaRPr/>
          </a:p>
          <a:p>
            <a:pPr indent="0" lvl="0" marL="0" rtl="0" algn="l">
              <a:spcBef>
                <a:spcPts val="0"/>
              </a:spcBef>
              <a:spcAft>
                <a:spcPts val="0"/>
              </a:spcAft>
              <a:buNone/>
            </a:pPr>
            <a:r>
              <a:rPr lang="en"/>
              <a:t>fs-0ea430e779b117b21:/ /var/moodledata-mount efs _netdev, noresvport,tls</a:t>
            </a:r>
            <a:endParaRPr>
              <a:latin typeface="Barlow Medium"/>
              <a:ea typeface="Barlow Medium"/>
              <a:cs typeface="Barlow Medium"/>
              <a:sym typeface="Barlow Medium"/>
            </a:endParaRPr>
          </a:p>
        </p:txBody>
      </p:sp>
      <p:sp>
        <p:nvSpPr>
          <p:cNvPr id="671" name="Google Shape;671;p35"/>
          <p:cNvSpPr txBox="1"/>
          <p:nvPr/>
        </p:nvSpPr>
        <p:spPr>
          <a:xfrm>
            <a:off x="387800" y="1894350"/>
            <a:ext cx="2643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Cài đặt amazon linux extra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Cài đặt HTTPD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Cài đặt moodle dependency: git, php-gd, php-pear, php-mbstring </a:t>
            </a:r>
            <a:endParaRPr/>
          </a:p>
          <a:p>
            <a:pPr indent="0" lvl="0" marL="0" rtl="0" algn="l">
              <a:spcBef>
                <a:spcPts val="0"/>
              </a:spcBef>
              <a:spcAft>
                <a:spcPts val="0"/>
              </a:spcAft>
              <a:buNone/>
            </a:pPr>
            <a:r>
              <a:rPr lang="en"/>
              <a:t>memcached, php-mcrypt, </a:t>
            </a:r>
            <a:endParaRPr/>
          </a:p>
          <a:p>
            <a:pPr indent="0" lvl="0" marL="0" rtl="0" algn="l">
              <a:spcBef>
                <a:spcPts val="0"/>
              </a:spcBef>
              <a:spcAft>
                <a:spcPts val="0"/>
              </a:spcAft>
              <a:buNone/>
            </a:pPr>
            <a:r>
              <a:rPr lang="en"/>
              <a:t>php-xmlrpc, php-soap, php-intl, php-zip, php-zts, php-xml bằng sudo install yum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6"/>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78" name="Google Shape;678;p36"/>
          <p:cNvGraphicFramePr/>
          <p:nvPr/>
        </p:nvGraphicFramePr>
        <p:xfrm>
          <a:off x="454338" y="162392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79" name="Google Shape;679;p36"/>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80" name="Google Shape;680;p36"/>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81" name="Google Shape;681;p36"/>
          <p:cNvPicPr preferRelativeResize="0"/>
          <p:nvPr/>
        </p:nvPicPr>
        <p:blipFill>
          <a:blip r:embed="rId3">
            <a:alphaModFix/>
          </a:blip>
          <a:stretch>
            <a:fillRect/>
          </a:stretch>
        </p:blipFill>
        <p:spPr>
          <a:xfrm>
            <a:off x="2911213" y="1498025"/>
            <a:ext cx="5762625" cy="2581275"/>
          </a:xfrm>
          <a:prstGeom prst="rect">
            <a:avLst/>
          </a:prstGeom>
          <a:noFill/>
          <a:ln>
            <a:noFill/>
          </a:ln>
        </p:spPr>
      </p:pic>
      <p:sp>
        <p:nvSpPr>
          <p:cNvPr id="682" name="Google Shape;682;p36"/>
          <p:cNvSpPr txBox="1"/>
          <p:nvPr/>
        </p:nvSpPr>
        <p:spPr>
          <a:xfrm>
            <a:off x="438825" y="2826875"/>
            <a:ext cx="238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Giải nén file zip moodle được tải từ trang chủ Moodle</a:t>
            </a:r>
            <a:endParaRPr>
              <a:latin typeface="Barlow Medium"/>
              <a:ea typeface="Barlow Medium"/>
              <a:cs typeface="Barlow Medium"/>
              <a:sym typeface="Barlow Medium"/>
            </a:endParaRPr>
          </a:p>
          <a:p>
            <a:pPr indent="0" lvl="0" marL="0" rtl="0" algn="l">
              <a:spcBef>
                <a:spcPts val="0"/>
              </a:spcBef>
              <a:spcAft>
                <a:spcPts val="0"/>
              </a:spcAft>
              <a:buNone/>
            </a:pPr>
            <a:r>
              <a:rPr lang="en">
                <a:latin typeface="Barlow Medium"/>
                <a:ea typeface="Barlow Medium"/>
                <a:cs typeface="Barlow Medium"/>
                <a:sym typeface="Barlow Medium"/>
              </a:rPr>
              <a:t>Cấp quyền</a:t>
            </a:r>
            <a:endParaRPr>
              <a:latin typeface="Barlow Medium"/>
              <a:ea typeface="Barlow Medium"/>
              <a:cs typeface="Barlow Medium"/>
              <a:sym typeface="Barlow Medium"/>
            </a:endParaRPr>
          </a:p>
          <a:p>
            <a:pPr indent="0" lvl="0" marL="0" rtl="0" algn="l">
              <a:spcBef>
                <a:spcPts val="0"/>
              </a:spcBef>
              <a:spcAft>
                <a:spcPts val="0"/>
              </a:spcAft>
              <a:buNone/>
            </a:pPr>
            <a:r>
              <a:rPr lang="en">
                <a:latin typeface="Barlow Medium"/>
                <a:ea typeface="Barlow Medium"/>
                <a:cs typeface="Barlow Medium"/>
                <a:sym typeface="Barlow Medium"/>
              </a:rPr>
              <a:t>Chạy trang moodle</a:t>
            </a:r>
            <a:endParaRPr>
              <a:latin typeface="Barlow Medium"/>
              <a:ea typeface="Barlow Medium"/>
              <a:cs typeface="Barlow Medium"/>
              <a:sym typeface="Barlow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7"/>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89" name="Google Shape;689;p37"/>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690" name="Google Shape;690;p37"/>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691" name="Google Shape;691;p37"/>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692" name="Google Shape;692;p37"/>
          <p:cNvPicPr preferRelativeResize="0"/>
          <p:nvPr/>
        </p:nvPicPr>
        <p:blipFill>
          <a:blip r:embed="rId3">
            <a:alphaModFix/>
          </a:blip>
          <a:stretch>
            <a:fillRect/>
          </a:stretch>
        </p:blipFill>
        <p:spPr>
          <a:xfrm>
            <a:off x="2990938" y="1609888"/>
            <a:ext cx="5627592" cy="29021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8"/>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99" name="Google Shape;699;p38"/>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00" name="Google Shape;700;p3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01" name="Google Shape;701;p38"/>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02" name="Google Shape;702;p38"/>
          <p:cNvPicPr preferRelativeResize="0"/>
          <p:nvPr/>
        </p:nvPicPr>
        <p:blipFill>
          <a:blip r:embed="rId3">
            <a:alphaModFix/>
          </a:blip>
          <a:stretch>
            <a:fillRect/>
          </a:stretch>
        </p:blipFill>
        <p:spPr>
          <a:xfrm>
            <a:off x="2866938" y="703050"/>
            <a:ext cx="5762625" cy="1914525"/>
          </a:xfrm>
          <a:prstGeom prst="rect">
            <a:avLst/>
          </a:prstGeom>
          <a:noFill/>
          <a:ln>
            <a:noFill/>
          </a:ln>
        </p:spPr>
      </p:pic>
      <p:pic>
        <p:nvPicPr>
          <p:cNvPr id="703" name="Google Shape;703;p38"/>
          <p:cNvPicPr preferRelativeResize="0"/>
          <p:nvPr/>
        </p:nvPicPr>
        <p:blipFill>
          <a:blip r:embed="rId4">
            <a:alphaModFix/>
          </a:blip>
          <a:stretch>
            <a:fillRect/>
          </a:stretch>
        </p:blipFill>
        <p:spPr>
          <a:xfrm>
            <a:off x="2866950" y="2617575"/>
            <a:ext cx="5762625" cy="2924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9"/>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10" name="Google Shape;710;p39"/>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11" name="Google Shape;711;p3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12" name="Google Shape;712;p39"/>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13" name="Google Shape;713;p39"/>
          <p:cNvPicPr preferRelativeResize="0"/>
          <p:nvPr/>
        </p:nvPicPr>
        <p:blipFill>
          <a:blip r:embed="rId3">
            <a:alphaModFix/>
          </a:blip>
          <a:stretch>
            <a:fillRect/>
          </a:stretch>
        </p:blipFill>
        <p:spPr>
          <a:xfrm>
            <a:off x="2955501" y="1152775"/>
            <a:ext cx="5706325" cy="314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0"/>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20" name="Google Shape;720;p40"/>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21" name="Google Shape;721;p40"/>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22" name="Google Shape;722;p40"/>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23" name="Google Shape;723;p40"/>
          <p:cNvPicPr preferRelativeResize="0"/>
          <p:nvPr/>
        </p:nvPicPr>
        <p:blipFill>
          <a:blip r:embed="rId3">
            <a:alphaModFix/>
          </a:blip>
          <a:stretch>
            <a:fillRect/>
          </a:stretch>
        </p:blipFill>
        <p:spPr>
          <a:xfrm>
            <a:off x="2893513" y="1275750"/>
            <a:ext cx="5762625" cy="2828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1"/>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30" name="Google Shape;730;p41"/>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31" name="Google Shape;731;p41"/>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32" name="Google Shape;732;p41"/>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33" name="Google Shape;733;p41"/>
          <p:cNvPicPr preferRelativeResize="0"/>
          <p:nvPr/>
        </p:nvPicPr>
        <p:blipFill rotWithShape="1">
          <a:blip r:embed="rId3">
            <a:alphaModFix/>
          </a:blip>
          <a:srcRect b="8875" l="0" r="13013" t="0"/>
          <a:stretch/>
        </p:blipFill>
        <p:spPr>
          <a:xfrm>
            <a:off x="2946675" y="1114025"/>
            <a:ext cx="5665699" cy="3335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2"/>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2"/>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40" name="Google Shape;740;p42"/>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41" name="Google Shape;741;p42"/>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42" name="Google Shape;742;p42"/>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43" name="Google Shape;743;p42"/>
          <p:cNvPicPr preferRelativeResize="0"/>
          <p:nvPr/>
        </p:nvPicPr>
        <p:blipFill>
          <a:blip r:embed="rId3">
            <a:alphaModFix/>
          </a:blip>
          <a:stretch>
            <a:fillRect/>
          </a:stretch>
        </p:blipFill>
        <p:spPr>
          <a:xfrm>
            <a:off x="3415850" y="0"/>
            <a:ext cx="46864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3"/>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50" name="Google Shape;750;p43"/>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51" name="Google Shape;751;p43"/>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52" name="Google Shape;752;p43"/>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53" name="Google Shape;753;p43"/>
          <p:cNvPicPr preferRelativeResize="0"/>
          <p:nvPr/>
        </p:nvPicPr>
        <p:blipFill>
          <a:blip r:embed="rId3">
            <a:alphaModFix/>
          </a:blip>
          <a:stretch>
            <a:fillRect/>
          </a:stretch>
        </p:blipFill>
        <p:spPr>
          <a:xfrm>
            <a:off x="3088306" y="3713"/>
            <a:ext cx="4651662" cy="51360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7"/>
          <p:cNvSpPr txBox="1"/>
          <p:nvPr>
            <p:ph type="title"/>
          </p:nvPr>
        </p:nvSpPr>
        <p:spPr>
          <a:xfrm>
            <a:off x="720000" y="1060702"/>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MỤC LỤC</a:t>
            </a:r>
            <a:endParaRPr/>
          </a:p>
        </p:txBody>
      </p:sp>
      <p:grpSp>
        <p:nvGrpSpPr>
          <p:cNvPr id="471" name="Google Shape;471;p17"/>
          <p:cNvGrpSpPr/>
          <p:nvPr/>
        </p:nvGrpSpPr>
        <p:grpSpPr>
          <a:xfrm>
            <a:off x="3951370" y="2841515"/>
            <a:ext cx="1241260" cy="1241295"/>
            <a:chOff x="3334784" y="3519868"/>
            <a:chExt cx="357279" cy="357300"/>
          </a:xfrm>
        </p:grpSpPr>
        <p:sp>
          <p:nvSpPr>
            <p:cNvPr id="472" name="Google Shape;472;p17"/>
            <p:cNvSpPr/>
            <p:nvPr/>
          </p:nvSpPr>
          <p:spPr>
            <a:xfrm>
              <a:off x="3351277" y="3524909"/>
              <a:ext cx="324294" cy="226001"/>
            </a:xfrm>
            <a:custGeom>
              <a:rect b="b" l="l" r="r" t="t"/>
              <a:pathLst>
                <a:path extrusionOk="0" h="11209" w="16084">
                  <a:moveTo>
                    <a:pt x="1" y="1"/>
                  </a:moveTo>
                  <a:lnTo>
                    <a:pt x="1" y="11209"/>
                  </a:lnTo>
                  <a:lnTo>
                    <a:pt x="16083" y="11209"/>
                  </a:lnTo>
                  <a:lnTo>
                    <a:pt x="16083" y="1"/>
                  </a:lnTo>
                  <a:close/>
                </a:path>
              </a:pathLst>
            </a:custGeom>
            <a:solidFill>
              <a:srgbClr val="B0E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3339804" y="3750890"/>
              <a:ext cx="347239" cy="28006"/>
            </a:xfrm>
            <a:custGeom>
              <a:rect b="b" l="l" r="r" t="t"/>
              <a:pathLst>
                <a:path extrusionOk="0" h="1389" w="17222">
                  <a:moveTo>
                    <a:pt x="0" y="1"/>
                  </a:moveTo>
                  <a:lnTo>
                    <a:pt x="0" y="1388"/>
                  </a:lnTo>
                  <a:lnTo>
                    <a:pt x="17221" y="1388"/>
                  </a:lnTo>
                  <a:lnTo>
                    <a:pt x="17221" y="1"/>
                  </a:lnTo>
                  <a:close/>
                </a:path>
              </a:pathLst>
            </a:custGeom>
            <a:solidFill>
              <a:srgbClr val="FF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3550704" y="3778876"/>
              <a:ext cx="63169" cy="93272"/>
            </a:xfrm>
            <a:custGeom>
              <a:rect b="b" l="l" r="r" t="t"/>
              <a:pathLst>
                <a:path extrusionOk="0" h="4626" w="3133">
                  <a:moveTo>
                    <a:pt x="1" y="0"/>
                  </a:moveTo>
                  <a:lnTo>
                    <a:pt x="1744" y="4626"/>
                  </a:lnTo>
                  <a:lnTo>
                    <a:pt x="3132" y="4626"/>
                  </a:lnTo>
                  <a:lnTo>
                    <a:pt x="1389" y="0"/>
                  </a:lnTo>
                  <a:close/>
                </a:path>
              </a:pathLst>
            </a:custGeom>
            <a:solidFill>
              <a:srgbClr val="FF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3412974" y="3778876"/>
              <a:ext cx="63149" cy="93272"/>
            </a:xfrm>
            <a:custGeom>
              <a:rect b="b" l="l" r="r" t="t"/>
              <a:pathLst>
                <a:path extrusionOk="0" h="4626" w="3132">
                  <a:moveTo>
                    <a:pt x="1708" y="0"/>
                  </a:moveTo>
                  <a:lnTo>
                    <a:pt x="0" y="4626"/>
                  </a:lnTo>
                  <a:lnTo>
                    <a:pt x="1388" y="4626"/>
                  </a:lnTo>
                  <a:lnTo>
                    <a:pt x="3132" y="0"/>
                  </a:lnTo>
                  <a:close/>
                </a:path>
              </a:pathLst>
            </a:custGeom>
            <a:solidFill>
              <a:srgbClr val="FF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p:nvPr/>
          </p:nvSpPr>
          <p:spPr>
            <a:xfrm>
              <a:off x="3499068" y="3778876"/>
              <a:ext cx="28711" cy="93272"/>
            </a:xfrm>
            <a:custGeom>
              <a:rect b="b" l="l" r="r" t="t"/>
              <a:pathLst>
                <a:path extrusionOk="0" h="4626" w="1424">
                  <a:moveTo>
                    <a:pt x="0" y="0"/>
                  </a:moveTo>
                  <a:lnTo>
                    <a:pt x="0" y="4626"/>
                  </a:lnTo>
                  <a:lnTo>
                    <a:pt x="1423" y="4626"/>
                  </a:lnTo>
                  <a:lnTo>
                    <a:pt x="1423" y="0"/>
                  </a:lnTo>
                  <a:close/>
                </a:path>
              </a:pathLst>
            </a:custGeom>
            <a:solidFill>
              <a:srgbClr val="FF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a:off x="3334784" y="3519868"/>
              <a:ext cx="357279" cy="357300"/>
            </a:xfrm>
            <a:custGeom>
              <a:rect b="b" l="l" r="r" t="t"/>
              <a:pathLst>
                <a:path extrusionOk="0" h="17721" w="17720">
                  <a:moveTo>
                    <a:pt x="6618" y="13095"/>
                  </a:moveTo>
                  <a:lnTo>
                    <a:pt x="5088" y="17187"/>
                  </a:lnTo>
                  <a:lnTo>
                    <a:pt x="4234" y="17187"/>
                  </a:lnTo>
                  <a:lnTo>
                    <a:pt x="5800" y="13095"/>
                  </a:lnTo>
                  <a:close/>
                  <a:moveTo>
                    <a:pt x="9287" y="13095"/>
                  </a:moveTo>
                  <a:lnTo>
                    <a:pt x="9287" y="17187"/>
                  </a:lnTo>
                  <a:lnTo>
                    <a:pt x="8397" y="17187"/>
                  </a:lnTo>
                  <a:lnTo>
                    <a:pt x="8397" y="13095"/>
                  </a:lnTo>
                  <a:close/>
                  <a:moveTo>
                    <a:pt x="11920" y="13095"/>
                  </a:moveTo>
                  <a:lnTo>
                    <a:pt x="13485" y="17187"/>
                  </a:lnTo>
                  <a:lnTo>
                    <a:pt x="12631" y="17187"/>
                  </a:lnTo>
                  <a:lnTo>
                    <a:pt x="11101" y="13095"/>
                  </a:lnTo>
                  <a:close/>
                  <a:moveTo>
                    <a:pt x="3392" y="0"/>
                  </a:moveTo>
                  <a:cubicBezTo>
                    <a:pt x="3139" y="0"/>
                    <a:pt x="3139" y="537"/>
                    <a:pt x="3392" y="537"/>
                  </a:cubicBezTo>
                  <a:cubicBezTo>
                    <a:pt x="3400" y="537"/>
                    <a:pt x="3408" y="536"/>
                    <a:pt x="3416" y="535"/>
                  </a:cubicBezTo>
                  <a:lnTo>
                    <a:pt x="16652" y="535"/>
                  </a:lnTo>
                  <a:lnTo>
                    <a:pt x="16652" y="11210"/>
                  </a:lnTo>
                  <a:lnTo>
                    <a:pt x="15264" y="11210"/>
                  </a:lnTo>
                  <a:cubicBezTo>
                    <a:pt x="14944" y="11245"/>
                    <a:pt x="14944" y="11672"/>
                    <a:pt x="15264" y="11708"/>
                  </a:cubicBezTo>
                  <a:lnTo>
                    <a:pt x="17221" y="11708"/>
                  </a:lnTo>
                  <a:lnTo>
                    <a:pt x="17221" y="12597"/>
                  </a:lnTo>
                  <a:lnTo>
                    <a:pt x="498" y="12597"/>
                  </a:lnTo>
                  <a:lnTo>
                    <a:pt x="498" y="11708"/>
                  </a:lnTo>
                  <a:lnTo>
                    <a:pt x="14055" y="11708"/>
                  </a:lnTo>
                  <a:cubicBezTo>
                    <a:pt x="14375" y="11672"/>
                    <a:pt x="14375" y="11245"/>
                    <a:pt x="14055" y="11210"/>
                  </a:cubicBezTo>
                  <a:lnTo>
                    <a:pt x="1068" y="11210"/>
                  </a:lnTo>
                  <a:lnTo>
                    <a:pt x="1068" y="535"/>
                  </a:lnTo>
                  <a:lnTo>
                    <a:pt x="2206" y="535"/>
                  </a:lnTo>
                  <a:cubicBezTo>
                    <a:pt x="2526" y="464"/>
                    <a:pt x="2526" y="37"/>
                    <a:pt x="2206" y="2"/>
                  </a:cubicBezTo>
                  <a:lnTo>
                    <a:pt x="819" y="2"/>
                  </a:lnTo>
                  <a:cubicBezTo>
                    <a:pt x="676" y="2"/>
                    <a:pt x="569" y="108"/>
                    <a:pt x="569" y="251"/>
                  </a:cubicBezTo>
                  <a:lnTo>
                    <a:pt x="569" y="11174"/>
                  </a:lnTo>
                  <a:lnTo>
                    <a:pt x="249" y="11174"/>
                  </a:lnTo>
                  <a:cubicBezTo>
                    <a:pt x="107" y="11174"/>
                    <a:pt x="0" y="11316"/>
                    <a:pt x="0" y="11459"/>
                  </a:cubicBezTo>
                  <a:lnTo>
                    <a:pt x="0" y="12846"/>
                  </a:lnTo>
                  <a:cubicBezTo>
                    <a:pt x="0" y="12989"/>
                    <a:pt x="107" y="13095"/>
                    <a:pt x="249" y="13095"/>
                  </a:cubicBezTo>
                  <a:lnTo>
                    <a:pt x="5231" y="13095"/>
                  </a:lnTo>
                  <a:lnTo>
                    <a:pt x="3629" y="17365"/>
                  </a:lnTo>
                  <a:cubicBezTo>
                    <a:pt x="3558" y="17543"/>
                    <a:pt x="3665" y="17721"/>
                    <a:pt x="3843" y="17721"/>
                  </a:cubicBezTo>
                  <a:lnTo>
                    <a:pt x="5266" y="17721"/>
                  </a:lnTo>
                  <a:cubicBezTo>
                    <a:pt x="5373" y="17721"/>
                    <a:pt x="5444" y="17650"/>
                    <a:pt x="5480" y="17543"/>
                  </a:cubicBezTo>
                  <a:lnTo>
                    <a:pt x="7187" y="13095"/>
                  </a:lnTo>
                  <a:lnTo>
                    <a:pt x="7899" y="13095"/>
                  </a:lnTo>
                  <a:lnTo>
                    <a:pt x="7899" y="17472"/>
                  </a:lnTo>
                  <a:cubicBezTo>
                    <a:pt x="7899" y="17614"/>
                    <a:pt x="8006" y="17721"/>
                    <a:pt x="8148" y="17721"/>
                  </a:cubicBezTo>
                  <a:lnTo>
                    <a:pt x="9571" y="17721"/>
                  </a:lnTo>
                  <a:cubicBezTo>
                    <a:pt x="9714" y="17721"/>
                    <a:pt x="9820" y="17614"/>
                    <a:pt x="9820" y="17472"/>
                  </a:cubicBezTo>
                  <a:lnTo>
                    <a:pt x="9820" y="13095"/>
                  </a:lnTo>
                  <a:lnTo>
                    <a:pt x="10532" y="13095"/>
                  </a:lnTo>
                  <a:lnTo>
                    <a:pt x="12204" y="17543"/>
                  </a:lnTo>
                  <a:cubicBezTo>
                    <a:pt x="12276" y="17650"/>
                    <a:pt x="12347" y="17721"/>
                    <a:pt x="12453" y="17721"/>
                  </a:cubicBezTo>
                  <a:lnTo>
                    <a:pt x="13877" y="17721"/>
                  </a:lnTo>
                  <a:cubicBezTo>
                    <a:pt x="14019" y="17721"/>
                    <a:pt x="14126" y="17614"/>
                    <a:pt x="14126" y="17472"/>
                  </a:cubicBezTo>
                  <a:cubicBezTo>
                    <a:pt x="14126" y="17436"/>
                    <a:pt x="14090" y="17401"/>
                    <a:pt x="14090" y="17365"/>
                  </a:cubicBezTo>
                  <a:lnTo>
                    <a:pt x="12489" y="13131"/>
                  </a:lnTo>
                  <a:lnTo>
                    <a:pt x="17470" y="13131"/>
                  </a:lnTo>
                  <a:cubicBezTo>
                    <a:pt x="17613" y="13131"/>
                    <a:pt x="17719" y="12989"/>
                    <a:pt x="17719" y="12846"/>
                  </a:cubicBezTo>
                  <a:lnTo>
                    <a:pt x="17719" y="11459"/>
                  </a:lnTo>
                  <a:cubicBezTo>
                    <a:pt x="17719" y="11316"/>
                    <a:pt x="17613" y="11210"/>
                    <a:pt x="17470" y="11210"/>
                  </a:cubicBezTo>
                  <a:lnTo>
                    <a:pt x="17470" y="11174"/>
                  </a:lnTo>
                  <a:lnTo>
                    <a:pt x="17150" y="11174"/>
                  </a:lnTo>
                  <a:lnTo>
                    <a:pt x="17150" y="251"/>
                  </a:lnTo>
                  <a:cubicBezTo>
                    <a:pt x="17150" y="108"/>
                    <a:pt x="17043" y="2"/>
                    <a:pt x="16901" y="2"/>
                  </a:cubicBezTo>
                  <a:lnTo>
                    <a:pt x="3416" y="2"/>
                  </a:lnTo>
                  <a:cubicBezTo>
                    <a:pt x="3408" y="1"/>
                    <a:pt x="3400" y="0"/>
                    <a:pt x="3392"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3426927" y="3600035"/>
              <a:ext cx="35970" cy="41111"/>
            </a:xfrm>
            <a:custGeom>
              <a:rect b="b" l="l" r="r" t="t"/>
              <a:pathLst>
                <a:path extrusionOk="0" h="2039" w="1784">
                  <a:moveTo>
                    <a:pt x="370" y="0"/>
                  </a:moveTo>
                  <a:cubicBezTo>
                    <a:pt x="180" y="0"/>
                    <a:pt x="0" y="210"/>
                    <a:pt x="127" y="438"/>
                  </a:cubicBezTo>
                  <a:lnTo>
                    <a:pt x="554" y="1043"/>
                  </a:lnTo>
                  <a:lnTo>
                    <a:pt x="127" y="1612"/>
                  </a:lnTo>
                  <a:cubicBezTo>
                    <a:pt x="56" y="1754"/>
                    <a:pt x="91" y="1897"/>
                    <a:pt x="198" y="2003"/>
                  </a:cubicBezTo>
                  <a:lnTo>
                    <a:pt x="234" y="2003"/>
                  </a:lnTo>
                  <a:cubicBezTo>
                    <a:pt x="269" y="2003"/>
                    <a:pt x="340" y="2039"/>
                    <a:pt x="376" y="2039"/>
                  </a:cubicBezTo>
                  <a:cubicBezTo>
                    <a:pt x="483" y="2039"/>
                    <a:pt x="554" y="2003"/>
                    <a:pt x="589" y="1932"/>
                  </a:cubicBezTo>
                  <a:lnTo>
                    <a:pt x="910" y="1470"/>
                  </a:lnTo>
                  <a:lnTo>
                    <a:pt x="1230" y="1932"/>
                  </a:lnTo>
                  <a:cubicBezTo>
                    <a:pt x="1265" y="2003"/>
                    <a:pt x="1337" y="2039"/>
                    <a:pt x="1443" y="2039"/>
                  </a:cubicBezTo>
                  <a:cubicBezTo>
                    <a:pt x="1479" y="2039"/>
                    <a:pt x="1550" y="2003"/>
                    <a:pt x="1586" y="2003"/>
                  </a:cubicBezTo>
                  <a:cubicBezTo>
                    <a:pt x="1692" y="1897"/>
                    <a:pt x="1728" y="1754"/>
                    <a:pt x="1657" y="1612"/>
                  </a:cubicBezTo>
                  <a:lnTo>
                    <a:pt x="1230" y="1043"/>
                  </a:lnTo>
                  <a:lnTo>
                    <a:pt x="1657" y="438"/>
                  </a:lnTo>
                  <a:cubicBezTo>
                    <a:pt x="1783" y="210"/>
                    <a:pt x="1604" y="0"/>
                    <a:pt x="1413" y="0"/>
                  </a:cubicBezTo>
                  <a:cubicBezTo>
                    <a:pt x="1336" y="0"/>
                    <a:pt x="1256" y="35"/>
                    <a:pt x="1194" y="118"/>
                  </a:cubicBezTo>
                  <a:lnTo>
                    <a:pt x="910" y="580"/>
                  </a:lnTo>
                  <a:lnTo>
                    <a:pt x="589" y="118"/>
                  </a:lnTo>
                  <a:cubicBezTo>
                    <a:pt x="528" y="35"/>
                    <a:pt x="448" y="0"/>
                    <a:pt x="370"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3496185" y="3600035"/>
              <a:ext cx="34659" cy="41111"/>
            </a:xfrm>
            <a:custGeom>
              <a:rect b="b" l="l" r="r" t="t"/>
              <a:pathLst>
                <a:path extrusionOk="0" h="2039" w="1719">
                  <a:moveTo>
                    <a:pt x="1342" y="0"/>
                  </a:moveTo>
                  <a:cubicBezTo>
                    <a:pt x="1266" y="0"/>
                    <a:pt x="1191" y="35"/>
                    <a:pt x="1139" y="118"/>
                  </a:cubicBezTo>
                  <a:lnTo>
                    <a:pt x="819" y="580"/>
                  </a:lnTo>
                  <a:lnTo>
                    <a:pt x="499" y="118"/>
                  </a:lnTo>
                  <a:cubicBezTo>
                    <a:pt x="458" y="55"/>
                    <a:pt x="380" y="17"/>
                    <a:pt x="302" y="17"/>
                  </a:cubicBezTo>
                  <a:cubicBezTo>
                    <a:pt x="245" y="17"/>
                    <a:pt x="188" y="37"/>
                    <a:pt x="143" y="82"/>
                  </a:cubicBezTo>
                  <a:cubicBezTo>
                    <a:pt x="36" y="153"/>
                    <a:pt x="1" y="295"/>
                    <a:pt x="72" y="438"/>
                  </a:cubicBezTo>
                  <a:lnTo>
                    <a:pt x="499" y="1043"/>
                  </a:lnTo>
                  <a:lnTo>
                    <a:pt x="72" y="1612"/>
                  </a:lnTo>
                  <a:cubicBezTo>
                    <a:pt x="1" y="1754"/>
                    <a:pt x="36" y="1897"/>
                    <a:pt x="143" y="2003"/>
                  </a:cubicBezTo>
                  <a:cubicBezTo>
                    <a:pt x="214" y="2003"/>
                    <a:pt x="250" y="2039"/>
                    <a:pt x="321" y="2039"/>
                  </a:cubicBezTo>
                  <a:cubicBezTo>
                    <a:pt x="392" y="2039"/>
                    <a:pt x="463" y="2003"/>
                    <a:pt x="535" y="1932"/>
                  </a:cubicBezTo>
                  <a:lnTo>
                    <a:pt x="1566" y="438"/>
                  </a:lnTo>
                  <a:cubicBezTo>
                    <a:pt x="1718" y="210"/>
                    <a:pt x="1528" y="0"/>
                    <a:pt x="1342"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3461747" y="3604551"/>
              <a:ext cx="35184" cy="31393"/>
            </a:xfrm>
            <a:custGeom>
              <a:rect b="b" l="l" r="r" t="t"/>
              <a:pathLst>
                <a:path extrusionOk="0" h="1557" w="1745">
                  <a:moveTo>
                    <a:pt x="855" y="0"/>
                  </a:moveTo>
                  <a:lnTo>
                    <a:pt x="855" y="36"/>
                  </a:lnTo>
                  <a:cubicBezTo>
                    <a:pt x="840" y="32"/>
                    <a:pt x="825" y="30"/>
                    <a:pt x="811" y="30"/>
                  </a:cubicBezTo>
                  <a:cubicBezTo>
                    <a:pt x="691" y="30"/>
                    <a:pt x="606" y="158"/>
                    <a:pt x="606" y="285"/>
                  </a:cubicBezTo>
                  <a:lnTo>
                    <a:pt x="606" y="534"/>
                  </a:lnTo>
                  <a:lnTo>
                    <a:pt x="321" y="534"/>
                  </a:lnTo>
                  <a:cubicBezTo>
                    <a:pt x="1" y="534"/>
                    <a:pt x="1" y="1068"/>
                    <a:pt x="321" y="1068"/>
                  </a:cubicBezTo>
                  <a:lnTo>
                    <a:pt x="606" y="1068"/>
                  </a:lnTo>
                  <a:lnTo>
                    <a:pt x="606" y="1317"/>
                  </a:lnTo>
                  <a:cubicBezTo>
                    <a:pt x="624" y="1477"/>
                    <a:pt x="739" y="1557"/>
                    <a:pt x="859" y="1557"/>
                  </a:cubicBezTo>
                  <a:cubicBezTo>
                    <a:pt x="979" y="1557"/>
                    <a:pt x="1104" y="1477"/>
                    <a:pt x="1140" y="1317"/>
                  </a:cubicBezTo>
                  <a:lnTo>
                    <a:pt x="1140" y="1068"/>
                  </a:lnTo>
                  <a:lnTo>
                    <a:pt x="1389" y="1068"/>
                  </a:lnTo>
                  <a:cubicBezTo>
                    <a:pt x="1744" y="1068"/>
                    <a:pt x="1744" y="534"/>
                    <a:pt x="1389" y="534"/>
                  </a:cubicBezTo>
                  <a:lnTo>
                    <a:pt x="1140" y="534"/>
                  </a:lnTo>
                  <a:lnTo>
                    <a:pt x="1140" y="285"/>
                  </a:lnTo>
                  <a:cubicBezTo>
                    <a:pt x="1140" y="107"/>
                    <a:pt x="997" y="0"/>
                    <a:pt x="855"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3560039" y="3624633"/>
              <a:ext cx="24417" cy="10787"/>
            </a:xfrm>
            <a:custGeom>
              <a:rect b="b" l="l" r="r" t="t"/>
              <a:pathLst>
                <a:path extrusionOk="0" h="535" w="1211">
                  <a:moveTo>
                    <a:pt x="250" y="1"/>
                  </a:moveTo>
                  <a:cubicBezTo>
                    <a:pt x="107" y="1"/>
                    <a:pt x="1" y="107"/>
                    <a:pt x="1" y="250"/>
                  </a:cubicBezTo>
                  <a:cubicBezTo>
                    <a:pt x="1" y="392"/>
                    <a:pt x="107" y="534"/>
                    <a:pt x="250" y="534"/>
                  </a:cubicBezTo>
                  <a:lnTo>
                    <a:pt x="961" y="534"/>
                  </a:lnTo>
                  <a:cubicBezTo>
                    <a:pt x="1104" y="534"/>
                    <a:pt x="1210" y="392"/>
                    <a:pt x="1210" y="250"/>
                  </a:cubicBezTo>
                  <a:cubicBezTo>
                    <a:pt x="1210" y="107"/>
                    <a:pt x="1104" y="1"/>
                    <a:pt x="961" y="1"/>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3560039" y="3605982"/>
              <a:ext cx="24417" cy="10787"/>
            </a:xfrm>
            <a:custGeom>
              <a:rect b="b" l="l" r="r" t="t"/>
              <a:pathLst>
                <a:path extrusionOk="0" h="535" w="1211">
                  <a:moveTo>
                    <a:pt x="250" y="0"/>
                  </a:moveTo>
                  <a:cubicBezTo>
                    <a:pt x="107" y="0"/>
                    <a:pt x="1" y="143"/>
                    <a:pt x="1" y="285"/>
                  </a:cubicBezTo>
                  <a:cubicBezTo>
                    <a:pt x="1" y="427"/>
                    <a:pt x="107" y="534"/>
                    <a:pt x="250" y="534"/>
                  </a:cubicBezTo>
                  <a:lnTo>
                    <a:pt x="961" y="534"/>
                  </a:lnTo>
                  <a:cubicBezTo>
                    <a:pt x="1104" y="534"/>
                    <a:pt x="1210" y="427"/>
                    <a:pt x="1210" y="285"/>
                  </a:cubicBezTo>
                  <a:cubicBezTo>
                    <a:pt x="1210" y="143"/>
                    <a:pt x="1104" y="0"/>
                    <a:pt x="961"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3399344" y="3591445"/>
              <a:ext cx="25122" cy="58310"/>
            </a:xfrm>
            <a:custGeom>
              <a:rect b="b" l="l" r="r" t="t"/>
              <a:pathLst>
                <a:path extrusionOk="0" h="2892" w="1246">
                  <a:moveTo>
                    <a:pt x="948" y="1"/>
                  </a:moveTo>
                  <a:cubicBezTo>
                    <a:pt x="881" y="1"/>
                    <a:pt x="819" y="28"/>
                    <a:pt x="783" y="81"/>
                  </a:cubicBezTo>
                  <a:cubicBezTo>
                    <a:pt x="0" y="828"/>
                    <a:pt x="0" y="2073"/>
                    <a:pt x="783" y="2821"/>
                  </a:cubicBezTo>
                  <a:cubicBezTo>
                    <a:pt x="819" y="2856"/>
                    <a:pt x="890" y="2892"/>
                    <a:pt x="961" y="2892"/>
                  </a:cubicBezTo>
                  <a:cubicBezTo>
                    <a:pt x="1032" y="2892"/>
                    <a:pt x="1103" y="2856"/>
                    <a:pt x="1139" y="2821"/>
                  </a:cubicBezTo>
                  <a:cubicBezTo>
                    <a:pt x="1246" y="2714"/>
                    <a:pt x="1246" y="2572"/>
                    <a:pt x="1139" y="2465"/>
                  </a:cubicBezTo>
                  <a:cubicBezTo>
                    <a:pt x="570" y="1896"/>
                    <a:pt x="570" y="1006"/>
                    <a:pt x="1139" y="437"/>
                  </a:cubicBezTo>
                  <a:cubicBezTo>
                    <a:pt x="1246" y="330"/>
                    <a:pt x="1246" y="188"/>
                    <a:pt x="1139" y="81"/>
                  </a:cubicBezTo>
                  <a:cubicBezTo>
                    <a:pt x="1086" y="28"/>
                    <a:pt x="1014" y="1"/>
                    <a:pt x="948" y="1"/>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3532054" y="3591445"/>
              <a:ext cx="24417" cy="58310"/>
            </a:xfrm>
            <a:custGeom>
              <a:rect b="b" l="l" r="r" t="t"/>
              <a:pathLst>
                <a:path extrusionOk="0" h="2892" w="1211">
                  <a:moveTo>
                    <a:pt x="272" y="1"/>
                  </a:moveTo>
                  <a:cubicBezTo>
                    <a:pt x="205" y="1"/>
                    <a:pt x="143" y="28"/>
                    <a:pt x="108" y="81"/>
                  </a:cubicBezTo>
                  <a:cubicBezTo>
                    <a:pt x="1" y="188"/>
                    <a:pt x="1" y="330"/>
                    <a:pt x="108" y="437"/>
                  </a:cubicBezTo>
                  <a:cubicBezTo>
                    <a:pt x="641" y="1006"/>
                    <a:pt x="641" y="1896"/>
                    <a:pt x="108" y="2465"/>
                  </a:cubicBezTo>
                  <a:cubicBezTo>
                    <a:pt x="1" y="2572"/>
                    <a:pt x="1" y="2714"/>
                    <a:pt x="108" y="2821"/>
                  </a:cubicBezTo>
                  <a:cubicBezTo>
                    <a:pt x="143" y="2856"/>
                    <a:pt x="214" y="2892"/>
                    <a:pt x="286" y="2892"/>
                  </a:cubicBezTo>
                  <a:cubicBezTo>
                    <a:pt x="357" y="2892"/>
                    <a:pt x="428" y="2856"/>
                    <a:pt x="463" y="2821"/>
                  </a:cubicBezTo>
                  <a:cubicBezTo>
                    <a:pt x="1211" y="2073"/>
                    <a:pt x="1211" y="828"/>
                    <a:pt x="463" y="81"/>
                  </a:cubicBezTo>
                  <a:cubicBezTo>
                    <a:pt x="410" y="28"/>
                    <a:pt x="339" y="1"/>
                    <a:pt x="272" y="1"/>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3591614" y="3600962"/>
              <a:ext cx="31574" cy="40184"/>
            </a:xfrm>
            <a:custGeom>
              <a:rect b="b" l="l" r="r" t="t"/>
              <a:pathLst>
                <a:path extrusionOk="0" h="1993" w="1566">
                  <a:moveTo>
                    <a:pt x="783" y="498"/>
                  </a:moveTo>
                  <a:cubicBezTo>
                    <a:pt x="925" y="498"/>
                    <a:pt x="1032" y="605"/>
                    <a:pt x="1032" y="783"/>
                  </a:cubicBezTo>
                  <a:lnTo>
                    <a:pt x="1032" y="1210"/>
                  </a:lnTo>
                  <a:cubicBezTo>
                    <a:pt x="1032" y="1352"/>
                    <a:pt x="925" y="1459"/>
                    <a:pt x="783" y="1459"/>
                  </a:cubicBezTo>
                  <a:cubicBezTo>
                    <a:pt x="641" y="1459"/>
                    <a:pt x="534" y="1352"/>
                    <a:pt x="534" y="1210"/>
                  </a:cubicBezTo>
                  <a:lnTo>
                    <a:pt x="534" y="783"/>
                  </a:lnTo>
                  <a:cubicBezTo>
                    <a:pt x="534" y="605"/>
                    <a:pt x="641" y="498"/>
                    <a:pt x="783" y="498"/>
                  </a:cubicBezTo>
                  <a:close/>
                  <a:moveTo>
                    <a:pt x="783" y="0"/>
                  </a:moveTo>
                  <a:cubicBezTo>
                    <a:pt x="356" y="0"/>
                    <a:pt x="0" y="321"/>
                    <a:pt x="0" y="783"/>
                  </a:cubicBezTo>
                  <a:lnTo>
                    <a:pt x="0" y="1210"/>
                  </a:lnTo>
                  <a:cubicBezTo>
                    <a:pt x="0" y="1637"/>
                    <a:pt x="356" y="1993"/>
                    <a:pt x="783" y="1993"/>
                  </a:cubicBezTo>
                  <a:cubicBezTo>
                    <a:pt x="1210" y="1993"/>
                    <a:pt x="1566" y="1637"/>
                    <a:pt x="1566" y="1210"/>
                  </a:cubicBezTo>
                  <a:lnTo>
                    <a:pt x="1566" y="783"/>
                  </a:lnTo>
                  <a:cubicBezTo>
                    <a:pt x="1566" y="321"/>
                    <a:pt x="1210" y="0"/>
                    <a:pt x="783"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3406522" y="3662841"/>
              <a:ext cx="214509" cy="21534"/>
            </a:xfrm>
            <a:custGeom>
              <a:rect b="b" l="l" r="r" t="t"/>
              <a:pathLst>
                <a:path extrusionOk="0" h="1068" w="10639">
                  <a:moveTo>
                    <a:pt x="5280" y="0"/>
                  </a:moveTo>
                  <a:cubicBezTo>
                    <a:pt x="3585" y="0"/>
                    <a:pt x="1886" y="187"/>
                    <a:pt x="214" y="561"/>
                  </a:cubicBezTo>
                  <a:cubicBezTo>
                    <a:pt x="107" y="596"/>
                    <a:pt x="0" y="738"/>
                    <a:pt x="71" y="881"/>
                  </a:cubicBezTo>
                  <a:cubicBezTo>
                    <a:pt x="101" y="999"/>
                    <a:pt x="204" y="1068"/>
                    <a:pt x="319" y="1068"/>
                  </a:cubicBezTo>
                  <a:cubicBezTo>
                    <a:pt x="343" y="1068"/>
                    <a:pt x="367" y="1065"/>
                    <a:pt x="392" y="1059"/>
                  </a:cubicBezTo>
                  <a:cubicBezTo>
                    <a:pt x="2011" y="703"/>
                    <a:pt x="3656" y="525"/>
                    <a:pt x="5297" y="525"/>
                  </a:cubicBezTo>
                  <a:cubicBezTo>
                    <a:pt x="6939" y="525"/>
                    <a:pt x="8575" y="703"/>
                    <a:pt x="10176" y="1059"/>
                  </a:cubicBezTo>
                  <a:lnTo>
                    <a:pt x="10248" y="1059"/>
                  </a:lnTo>
                  <a:cubicBezTo>
                    <a:pt x="10568" y="1059"/>
                    <a:pt x="10639" y="632"/>
                    <a:pt x="10319" y="561"/>
                  </a:cubicBezTo>
                  <a:cubicBezTo>
                    <a:pt x="8664" y="187"/>
                    <a:pt x="6974" y="0"/>
                    <a:pt x="5280" y="0"/>
                  </a:cubicBezTo>
                  <a:close/>
                </a:path>
              </a:pathLst>
            </a:custGeom>
            <a:solidFill>
              <a:srgbClr val="191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17"/>
          <p:cNvSpPr txBox="1"/>
          <p:nvPr/>
        </p:nvSpPr>
        <p:spPr>
          <a:xfrm>
            <a:off x="740599" y="2156556"/>
            <a:ext cx="2117700" cy="40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Patrick Hand"/>
                <a:ea typeface="Patrick Hand"/>
                <a:cs typeface="Patrick Hand"/>
                <a:sym typeface="Patrick Hand"/>
              </a:rPr>
              <a:t>LÝ THUYẾT</a:t>
            </a:r>
            <a:endParaRPr b="1" sz="2200">
              <a:solidFill>
                <a:schemeClr val="dk1"/>
              </a:solidFill>
              <a:latin typeface="Patrick Hand"/>
              <a:ea typeface="Patrick Hand"/>
              <a:cs typeface="Patrick Hand"/>
              <a:sym typeface="Patrick Hand"/>
            </a:endParaRPr>
          </a:p>
        </p:txBody>
      </p:sp>
      <p:sp>
        <p:nvSpPr>
          <p:cNvPr id="488" name="Google Shape;488;p17"/>
          <p:cNvSpPr/>
          <p:nvPr/>
        </p:nvSpPr>
        <p:spPr>
          <a:xfrm>
            <a:off x="3008806" y="2063544"/>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sp>
        <p:nvSpPr>
          <p:cNvPr id="489" name="Google Shape;489;p17"/>
          <p:cNvSpPr txBox="1"/>
          <p:nvPr/>
        </p:nvSpPr>
        <p:spPr>
          <a:xfrm>
            <a:off x="6285701" y="2156556"/>
            <a:ext cx="2117700" cy="40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DEPLOY</a:t>
            </a:r>
            <a:endParaRPr b="1" sz="2200">
              <a:solidFill>
                <a:schemeClr val="dk1"/>
              </a:solidFill>
              <a:latin typeface="Patrick Hand"/>
              <a:ea typeface="Patrick Hand"/>
              <a:cs typeface="Patrick Hand"/>
              <a:sym typeface="Patrick Hand"/>
            </a:endParaRPr>
          </a:p>
        </p:txBody>
      </p:sp>
      <p:sp>
        <p:nvSpPr>
          <p:cNvPr id="490" name="Google Shape;490;p17"/>
          <p:cNvSpPr/>
          <p:nvPr/>
        </p:nvSpPr>
        <p:spPr>
          <a:xfrm>
            <a:off x="5541794" y="2063544"/>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491" name="Google Shape;491;p17"/>
          <p:cNvSpPr txBox="1"/>
          <p:nvPr/>
        </p:nvSpPr>
        <p:spPr>
          <a:xfrm>
            <a:off x="740599" y="3258469"/>
            <a:ext cx="2117700" cy="40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b="1" lang="en" sz="2200">
                <a:solidFill>
                  <a:schemeClr val="dk1"/>
                </a:solidFill>
                <a:latin typeface="Patrick Hand"/>
                <a:ea typeface="Patrick Hand"/>
                <a:cs typeface="Patrick Hand"/>
                <a:sym typeface="Patrick Hand"/>
              </a:rPr>
              <a:t>DEMO</a:t>
            </a:r>
            <a:endParaRPr b="1" sz="2200">
              <a:solidFill>
                <a:schemeClr val="dk1"/>
              </a:solidFill>
              <a:latin typeface="Patrick Hand"/>
              <a:ea typeface="Patrick Hand"/>
              <a:cs typeface="Patrick Hand"/>
              <a:sym typeface="Patrick Hand"/>
            </a:endParaRPr>
          </a:p>
        </p:txBody>
      </p:sp>
      <p:sp>
        <p:nvSpPr>
          <p:cNvPr id="492" name="Google Shape;492;p17"/>
          <p:cNvSpPr/>
          <p:nvPr/>
        </p:nvSpPr>
        <p:spPr>
          <a:xfrm>
            <a:off x="3008806" y="3165462"/>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03</a:t>
            </a:r>
            <a:endParaRPr b="1" sz="1800">
              <a:solidFill>
                <a:schemeClr val="dk1"/>
              </a:solidFill>
              <a:latin typeface="Patrick Hand"/>
              <a:ea typeface="Patrick Hand"/>
              <a:cs typeface="Patrick Hand"/>
              <a:sym typeface="Patrick Hand"/>
            </a:endParaRPr>
          </a:p>
        </p:txBody>
      </p:sp>
      <p:sp>
        <p:nvSpPr>
          <p:cNvPr id="493" name="Google Shape;493;p17"/>
          <p:cNvSpPr txBox="1"/>
          <p:nvPr/>
        </p:nvSpPr>
        <p:spPr>
          <a:xfrm>
            <a:off x="6285701" y="3258457"/>
            <a:ext cx="2117700" cy="40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KẾT LUẬN</a:t>
            </a:r>
            <a:endParaRPr b="1" sz="2200">
              <a:solidFill>
                <a:schemeClr val="dk1"/>
              </a:solidFill>
              <a:latin typeface="Patrick Hand"/>
              <a:ea typeface="Patrick Hand"/>
              <a:cs typeface="Patrick Hand"/>
              <a:sym typeface="Patrick Hand"/>
            </a:endParaRPr>
          </a:p>
        </p:txBody>
      </p:sp>
      <p:sp>
        <p:nvSpPr>
          <p:cNvPr id="494" name="Google Shape;494;p17"/>
          <p:cNvSpPr/>
          <p:nvPr/>
        </p:nvSpPr>
        <p:spPr>
          <a:xfrm>
            <a:off x="5541794" y="3165462"/>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04</a:t>
            </a:r>
            <a:endParaRPr b="1" sz="1800">
              <a:solidFill>
                <a:schemeClr val="dk1"/>
              </a:solidFill>
              <a:latin typeface="Patrick Hand"/>
              <a:ea typeface="Patrick Hand"/>
              <a:cs typeface="Patrick Hand"/>
              <a:sym typeface="Patrick Ha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4"/>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60" name="Google Shape;760;p44"/>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61" name="Google Shape;761;p44"/>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62" name="Google Shape;762;p44"/>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63" name="Google Shape;763;p44"/>
          <p:cNvPicPr preferRelativeResize="0"/>
          <p:nvPr/>
        </p:nvPicPr>
        <p:blipFill>
          <a:blip r:embed="rId3">
            <a:alphaModFix/>
          </a:blip>
          <a:stretch>
            <a:fillRect/>
          </a:stretch>
        </p:blipFill>
        <p:spPr>
          <a:xfrm>
            <a:off x="2928913" y="1723000"/>
            <a:ext cx="5762625" cy="2105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5"/>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5"/>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0" name="Google Shape;770;p45"/>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CÀI ĐẶT MOODLE TRÊN EC2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71" name="Google Shape;771;p45"/>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72" name="Google Shape;772;p45"/>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73" name="Google Shape;773;p45"/>
          <p:cNvPicPr preferRelativeResize="0"/>
          <p:nvPr/>
        </p:nvPicPr>
        <p:blipFill rotWithShape="1">
          <a:blip r:embed="rId3">
            <a:alphaModFix/>
          </a:blip>
          <a:srcRect b="5410" l="0" r="0" t="0"/>
          <a:stretch/>
        </p:blipFill>
        <p:spPr>
          <a:xfrm>
            <a:off x="2902375" y="1436488"/>
            <a:ext cx="6112100" cy="3248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6"/>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6"/>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80" name="Google Shape;780;p46"/>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065375"/>
              </a:tblGrid>
              <a:tr h="8534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81" name="Google Shape;781;p46"/>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82" name="Google Shape;782;p46"/>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83" name="Google Shape;783;p46"/>
          <p:cNvPicPr preferRelativeResize="0"/>
          <p:nvPr/>
        </p:nvPicPr>
        <p:blipFill>
          <a:blip r:embed="rId3">
            <a:alphaModFix/>
          </a:blip>
          <a:stretch>
            <a:fillRect/>
          </a:stretch>
        </p:blipFill>
        <p:spPr>
          <a:xfrm>
            <a:off x="2738475" y="346975"/>
            <a:ext cx="5985074" cy="463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7"/>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90" name="Google Shape;790;p47"/>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791" name="Google Shape;791;p47"/>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792" name="Google Shape;792;p47"/>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793" name="Google Shape;793;p47"/>
          <p:cNvPicPr preferRelativeResize="0"/>
          <p:nvPr/>
        </p:nvPicPr>
        <p:blipFill>
          <a:blip r:embed="rId3">
            <a:alphaModFix/>
          </a:blip>
          <a:stretch>
            <a:fillRect/>
          </a:stretch>
        </p:blipFill>
        <p:spPr>
          <a:xfrm>
            <a:off x="2902382" y="347025"/>
            <a:ext cx="6131884" cy="4449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8"/>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00" name="Google Shape;800;p48"/>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01" name="Google Shape;801;p4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02" name="Google Shape;802;p48"/>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03" name="Google Shape;803;p48"/>
          <p:cNvPicPr preferRelativeResize="0"/>
          <p:nvPr/>
        </p:nvPicPr>
        <p:blipFill>
          <a:blip r:embed="rId3">
            <a:alphaModFix/>
          </a:blip>
          <a:stretch>
            <a:fillRect/>
          </a:stretch>
        </p:blipFill>
        <p:spPr>
          <a:xfrm>
            <a:off x="2955488" y="1135050"/>
            <a:ext cx="5762625" cy="923925"/>
          </a:xfrm>
          <a:prstGeom prst="rect">
            <a:avLst/>
          </a:prstGeom>
          <a:noFill/>
          <a:ln>
            <a:noFill/>
          </a:ln>
        </p:spPr>
      </p:pic>
      <p:pic>
        <p:nvPicPr>
          <p:cNvPr id="804" name="Google Shape;804;p48"/>
          <p:cNvPicPr preferRelativeResize="0"/>
          <p:nvPr/>
        </p:nvPicPr>
        <p:blipFill>
          <a:blip r:embed="rId4">
            <a:alphaModFix/>
          </a:blip>
          <a:stretch>
            <a:fillRect/>
          </a:stretch>
        </p:blipFill>
        <p:spPr>
          <a:xfrm>
            <a:off x="2955488" y="2835625"/>
            <a:ext cx="5440759" cy="18435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9"/>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11" name="Google Shape;811;p49"/>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12" name="Google Shape;812;p4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13" name="Google Shape;813;p49"/>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14" name="Google Shape;814;p49"/>
          <p:cNvPicPr preferRelativeResize="0"/>
          <p:nvPr/>
        </p:nvPicPr>
        <p:blipFill>
          <a:blip r:embed="rId3">
            <a:alphaModFix/>
          </a:blip>
          <a:stretch>
            <a:fillRect/>
          </a:stretch>
        </p:blipFill>
        <p:spPr>
          <a:xfrm>
            <a:off x="2973204" y="0"/>
            <a:ext cx="432198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0"/>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21" name="Google Shape;821;p50"/>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22" name="Google Shape;822;p50"/>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23" name="Google Shape;823;p50"/>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24" name="Google Shape;824;p50"/>
          <p:cNvPicPr preferRelativeResize="0"/>
          <p:nvPr/>
        </p:nvPicPr>
        <p:blipFill>
          <a:blip r:embed="rId3">
            <a:alphaModFix/>
          </a:blip>
          <a:stretch>
            <a:fillRect/>
          </a:stretch>
        </p:blipFill>
        <p:spPr>
          <a:xfrm>
            <a:off x="2982038" y="2634275"/>
            <a:ext cx="5762625" cy="77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1"/>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31" name="Google Shape;831;p51"/>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32" name="Google Shape;832;p51"/>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33" name="Google Shape;833;p51"/>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34" name="Google Shape;834;p51"/>
          <p:cNvPicPr preferRelativeResize="0"/>
          <p:nvPr/>
        </p:nvPicPr>
        <p:blipFill>
          <a:blip r:embed="rId3">
            <a:alphaModFix/>
          </a:blip>
          <a:stretch>
            <a:fillRect/>
          </a:stretch>
        </p:blipFill>
        <p:spPr>
          <a:xfrm>
            <a:off x="3079413" y="1223600"/>
            <a:ext cx="5164142" cy="29021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2"/>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41" name="Google Shape;841;p52"/>
          <p:cNvGraphicFramePr/>
          <p:nvPr/>
        </p:nvGraphicFramePr>
        <p:xfrm>
          <a:off x="454338" y="23535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42" name="Google Shape;842;p52"/>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43" name="Google Shape;843;p52"/>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44" name="Google Shape;844;p52"/>
          <p:cNvPicPr preferRelativeResize="0"/>
          <p:nvPr/>
        </p:nvPicPr>
        <p:blipFill>
          <a:blip r:embed="rId3">
            <a:alphaModFix/>
          </a:blip>
          <a:stretch>
            <a:fillRect/>
          </a:stretch>
        </p:blipFill>
        <p:spPr>
          <a:xfrm>
            <a:off x="2955507" y="327550"/>
            <a:ext cx="5903200" cy="4488401"/>
          </a:xfrm>
          <a:prstGeom prst="rect">
            <a:avLst/>
          </a:prstGeom>
          <a:noFill/>
          <a:ln>
            <a:noFill/>
          </a:ln>
        </p:spPr>
      </p:pic>
      <p:sp>
        <p:nvSpPr>
          <p:cNvPr id="845" name="Google Shape;845;p52"/>
          <p:cNvSpPr txBox="1"/>
          <p:nvPr/>
        </p:nvSpPr>
        <p:spPr>
          <a:xfrm>
            <a:off x="454350" y="3619850"/>
            <a:ext cx="22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Tạo target group</a:t>
            </a:r>
            <a:endParaRPr>
              <a:latin typeface="Barlow Medium"/>
              <a:ea typeface="Barlow Medium"/>
              <a:cs typeface="Barlow Medium"/>
              <a:sym typeface="Barlow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3"/>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52" name="Google Shape;852;p53"/>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a:t>
                      </a:r>
                      <a:r>
                        <a:rPr b="1" lang="en" sz="2200">
                          <a:solidFill>
                            <a:schemeClr val="dk1"/>
                          </a:solidFill>
                          <a:latin typeface="Patrick Hand"/>
                          <a:ea typeface="Patrick Hand"/>
                          <a:cs typeface="Patrick Hand"/>
                          <a:sym typeface="Patrick Hand"/>
                        </a:rPr>
                        <a:t>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53" name="Google Shape;853;p53"/>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54" name="Google Shape;854;p53"/>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55" name="Google Shape;855;p53"/>
          <p:cNvPicPr preferRelativeResize="0"/>
          <p:nvPr/>
        </p:nvPicPr>
        <p:blipFill>
          <a:blip r:embed="rId3">
            <a:alphaModFix/>
          </a:blip>
          <a:stretch>
            <a:fillRect/>
          </a:stretch>
        </p:blipFill>
        <p:spPr>
          <a:xfrm>
            <a:off x="2973188" y="152400"/>
            <a:ext cx="5762625" cy="2390775"/>
          </a:xfrm>
          <a:prstGeom prst="rect">
            <a:avLst/>
          </a:prstGeom>
          <a:noFill/>
          <a:ln>
            <a:noFill/>
          </a:ln>
        </p:spPr>
      </p:pic>
      <p:pic>
        <p:nvPicPr>
          <p:cNvPr id="856" name="Google Shape;856;p53"/>
          <p:cNvPicPr preferRelativeResize="0"/>
          <p:nvPr/>
        </p:nvPicPr>
        <p:blipFill>
          <a:blip r:embed="rId4">
            <a:alphaModFix/>
          </a:blip>
          <a:stretch>
            <a:fillRect/>
          </a:stretch>
        </p:blipFill>
        <p:spPr>
          <a:xfrm>
            <a:off x="2973200" y="3002800"/>
            <a:ext cx="5762625" cy="167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8"/>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LÝ THUYẾT</a:t>
            </a:r>
            <a:endParaRPr/>
          </a:p>
        </p:txBody>
      </p:sp>
      <p:sp>
        <p:nvSpPr>
          <p:cNvPr id="500" name="Google Shape;500;p1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aphicFrame>
        <p:nvGraphicFramePr>
          <p:cNvPr id="501" name="Google Shape;501;p18"/>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3988575"/>
                <a:gridCol w="3988575"/>
              </a:tblGrid>
              <a:tr h="445575">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TỔNG QUAN VỀ MOODLE</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c hMerge="1"/>
              </a:tr>
              <a:tr h="2822825">
                <a:tc>
                  <a:txBody>
                    <a:bodyPr/>
                    <a:lstStyle/>
                    <a:p>
                      <a:pPr indent="0" lvl="0" marL="0" rtl="0" algn="just">
                        <a:lnSpc>
                          <a:spcPct val="115000"/>
                        </a:lnSpc>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Moodle là một nền tảng học tập được thiết kế để cung cấp cho các nhà giáo dục, quản trị viên và người học một hệ thống mạnh mẽ, an toàn và tích hợp duy nhất để tạo môi trường học tập được cá nhân hóa.</a:t>
                      </a:r>
                      <a:endParaRPr sz="1500">
                        <a:solidFill>
                          <a:schemeClr val="dk2"/>
                        </a:solidFill>
                        <a:latin typeface="Barlow Medium"/>
                        <a:ea typeface="Barlow Medium"/>
                        <a:cs typeface="Barlow Medium"/>
                        <a:sym typeface="Barlow Medium"/>
                      </a:endParaRPr>
                    </a:p>
                    <a:p>
                      <a:pPr indent="457200" lvl="0" marL="0" rtl="0" algn="just">
                        <a:lnSpc>
                          <a:spcPct val="115000"/>
                        </a:lnSpc>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Moodle được xây dựng bởi dự án Moodle do Moodle HQ lãnh đạo và điều phối, được hỗ trợ tài chính bởi mạng lưới hơn 80 công ty dịch vụ Moodle Partner trên toàn thế giới.</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c>
                  <a:txBody>
                    <a:bodyPr/>
                    <a:lstStyle/>
                    <a:p>
                      <a:pPr indent="0" lvl="0" marL="0" rtl="0" algn="just">
                        <a:lnSpc>
                          <a:spcPct val="115000"/>
                        </a:lnSpc>
                        <a:spcBef>
                          <a:spcPts val="0"/>
                        </a:spcBef>
                        <a:spcAft>
                          <a:spcPts val="0"/>
                        </a:spcAft>
                        <a:buNone/>
                      </a:pPr>
                      <a:r>
                        <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pic>
        <p:nvPicPr>
          <p:cNvPr id="502" name="Google Shape;502;p18"/>
          <p:cNvPicPr preferRelativeResize="0"/>
          <p:nvPr/>
        </p:nvPicPr>
        <p:blipFill>
          <a:blip r:embed="rId3">
            <a:alphaModFix/>
          </a:blip>
          <a:stretch>
            <a:fillRect/>
          </a:stretch>
        </p:blipFill>
        <p:spPr>
          <a:xfrm>
            <a:off x="4665450" y="2609250"/>
            <a:ext cx="3887050" cy="994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4"/>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63" name="Google Shape;863;p54"/>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64" name="Google Shape;864;p54"/>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65" name="Google Shape;865;p54"/>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66" name="Google Shape;866;p54"/>
          <p:cNvPicPr preferRelativeResize="0"/>
          <p:nvPr/>
        </p:nvPicPr>
        <p:blipFill>
          <a:blip r:embed="rId3">
            <a:alphaModFix/>
          </a:blip>
          <a:stretch>
            <a:fillRect/>
          </a:stretch>
        </p:blipFill>
        <p:spPr>
          <a:xfrm>
            <a:off x="3010008" y="0"/>
            <a:ext cx="5256449"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5"/>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73" name="Google Shape;873;p55"/>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74" name="Google Shape;874;p55"/>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75" name="Google Shape;875;p55"/>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76" name="Google Shape;876;p55"/>
          <p:cNvPicPr preferRelativeResize="0"/>
          <p:nvPr/>
        </p:nvPicPr>
        <p:blipFill>
          <a:blip r:embed="rId3">
            <a:alphaModFix/>
          </a:blip>
          <a:stretch>
            <a:fillRect/>
          </a:stretch>
        </p:blipFill>
        <p:spPr>
          <a:xfrm>
            <a:off x="2946655" y="600725"/>
            <a:ext cx="6003575" cy="4078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6"/>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83" name="Google Shape;883;p56"/>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84" name="Google Shape;884;p56"/>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85" name="Google Shape;885;p56"/>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86" name="Google Shape;886;p56"/>
          <p:cNvPicPr preferRelativeResize="0"/>
          <p:nvPr/>
        </p:nvPicPr>
        <p:blipFill>
          <a:blip r:embed="rId3">
            <a:alphaModFix/>
          </a:blip>
          <a:stretch>
            <a:fillRect/>
          </a:stretch>
        </p:blipFill>
        <p:spPr>
          <a:xfrm>
            <a:off x="2964355" y="703050"/>
            <a:ext cx="5454751" cy="3976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7"/>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7"/>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93" name="Google Shape;893;p57"/>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894" name="Google Shape;894;p57"/>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895" name="Google Shape;895;p57"/>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896" name="Google Shape;896;p57"/>
          <p:cNvPicPr preferRelativeResize="0"/>
          <p:nvPr/>
        </p:nvPicPr>
        <p:blipFill>
          <a:blip r:embed="rId3">
            <a:alphaModFix/>
          </a:blip>
          <a:stretch>
            <a:fillRect/>
          </a:stretch>
        </p:blipFill>
        <p:spPr>
          <a:xfrm>
            <a:off x="2983105" y="639325"/>
            <a:ext cx="4511225" cy="412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58"/>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03" name="Google Shape;903;p58"/>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04" name="Google Shape;904;p5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05" name="Google Shape;905;p58"/>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06" name="Google Shape;906;p58"/>
          <p:cNvPicPr preferRelativeResize="0"/>
          <p:nvPr/>
        </p:nvPicPr>
        <p:blipFill>
          <a:blip r:embed="rId3">
            <a:alphaModFix/>
          </a:blip>
          <a:stretch>
            <a:fillRect/>
          </a:stretch>
        </p:blipFill>
        <p:spPr>
          <a:xfrm>
            <a:off x="3017438" y="1347550"/>
            <a:ext cx="5645686" cy="29021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59"/>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9"/>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13" name="Google Shape;913;p59"/>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14" name="Google Shape;914;p5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15" name="Google Shape;915;p59"/>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16" name="Google Shape;916;p59"/>
          <p:cNvPicPr preferRelativeResize="0"/>
          <p:nvPr/>
        </p:nvPicPr>
        <p:blipFill>
          <a:blip r:embed="rId3">
            <a:alphaModFix/>
          </a:blip>
          <a:stretch>
            <a:fillRect/>
          </a:stretch>
        </p:blipFill>
        <p:spPr>
          <a:xfrm>
            <a:off x="2982054" y="840750"/>
            <a:ext cx="5705800" cy="3838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60"/>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0"/>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23" name="Google Shape;923;p60"/>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24" name="Google Shape;924;p60"/>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25" name="Google Shape;925;p60"/>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26" name="Google Shape;926;p60"/>
          <p:cNvPicPr preferRelativeResize="0"/>
          <p:nvPr/>
        </p:nvPicPr>
        <p:blipFill>
          <a:blip r:embed="rId3">
            <a:alphaModFix/>
          </a:blip>
          <a:stretch>
            <a:fillRect/>
          </a:stretch>
        </p:blipFill>
        <p:spPr>
          <a:xfrm>
            <a:off x="2911213" y="1922975"/>
            <a:ext cx="5762625" cy="1781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1"/>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33" name="Google Shape;933;p61"/>
          <p:cNvGraphicFramePr/>
          <p:nvPr/>
        </p:nvGraphicFramePr>
        <p:xfrm>
          <a:off x="3883338" y="82792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34" name="Google Shape;934;p61"/>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35" name="Google Shape;935;p61"/>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36" name="Google Shape;936;p61"/>
          <p:cNvPicPr preferRelativeResize="0"/>
          <p:nvPr/>
        </p:nvPicPr>
        <p:blipFill>
          <a:blip r:embed="rId3">
            <a:alphaModFix/>
          </a:blip>
          <a:stretch>
            <a:fillRect/>
          </a:stretch>
        </p:blipFill>
        <p:spPr>
          <a:xfrm>
            <a:off x="787779" y="1784850"/>
            <a:ext cx="7568450" cy="2664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2"/>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43" name="Google Shape;943;p62"/>
          <p:cNvGraphicFramePr/>
          <p:nvPr/>
        </p:nvGraphicFramePr>
        <p:xfrm>
          <a:off x="500063" y="1623950"/>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44" name="Google Shape;944;p62"/>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45" name="Google Shape;945;p62"/>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46" name="Google Shape;946;p62"/>
          <p:cNvPicPr preferRelativeResize="0"/>
          <p:nvPr/>
        </p:nvPicPr>
        <p:blipFill rotWithShape="1">
          <a:blip r:embed="rId3">
            <a:alphaModFix/>
          </a:blip>
          <a:srcRect b="6334" l="0" r="0" t="3689"/>
          <a:stretch/>
        </p:blipFill>
        <p:spPr>
          <a:xfrm>
            <a:off x="3008600" y="934600"/>
            <a:ext cx="5724775" cy="2894875"/>
          </a:xfrm>
          <a:prstGeom prst="rect">
            <a:avLst/>
          </a:prstGeom>
          <a:noFill/>
          <a:ln>
            <a:noFill/>
          </a:ln>
        </p:spPr>
      </p:pic>
      <p:sp>
        <p:nvSpPr>
          <p:cNvPr id="947" name="Google Shape;947;p62"/>
          <p:cNvSpPr txBox="1"/>
          <p:nvPr/>
        </p:nvSpPr>
        <p:spPr>
          <a:xfrm>
            <a:off x="500075" y="3101850"/>
            <a:ext cx="242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Medium"/>
                <a:ea typeface="Barlow Medium"/>
                <a:cs typeface="Barlow Medium"/>
                <a:sym typeface="Barlow Medium"/>
              </a:rPr>
              <a:t>Sử dụng Application Load Balancer</a:t>
            </a:r>
            <a:endParaRPr>
              <a:latin typeface="Barlow Medium"/>
              <a:ea typeface="Barlow Medium"/>
              <a:cs typeface="Barlow Medium"/>
              <a:sym typeface="Barlow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3"/>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54" name="Google Shape;954;p63"/>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Load Balancing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55" name="Google Shape;955;p63"/>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56" name="Google Shape;956;p63"/>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57" name="Google Shape;957;p63"/>
          <p:cNvPicPr preferRelativeResize="0"/>
          <p:nvPr/>
        </p:nvPicPr>
        <p:blipFill rotWithShape="1">
          <a:blip r:embed="rId3">
            <a:alphaModFix/>
          </a:blip>
          <a:srcRect b="5413" l="0" r="0" t="3453"/>
          <a:stretch/>
        </p:blipFill>
        <p:spPr>
          <a:xfrm>
            <a:off x="2902375" y="1124300"/>
            <a:ext cx="5825125" cy="298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9"/>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LÝ THUYẾT</a:t>
            </a:r>
            <a:endParaRPr/>
          </a:p>
        </p:txBody>
      </p:sp>
      <p:sp>
        <p:nvSpPr>
          <p:cNvPr id="508" name="Google Shape;508;p1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aphicFrame>
        <p:nvGraphicFramePr>
          <p:cNvPr id="509" name="Google Shape;509;p19"/>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3988575"/>
                <a:gridCol w="3988575"/>
              </a:tblGrid>
              <a:tr h="500550">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CÁC DỊCH VỤ CLOUD</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c hMerge="1"/>
              </a:tr>
              <a:tr h="2259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AWS EC2</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accent3"/>
                      </a:solidFill>
                      <a:prstDash val="solid"/>
                      <a:round/>
                      <a:headEnd len="sm" w="sm" type="none"/>
                      <a:tailEnd len="sm" w="sm" type="none"/>
                    </a:lnB>
                  </a:tcPr>
                </a:tc>
              </a:tr>
              <a:tr h="2299750">
                <a:tc>
                  <a:txBody>
                    <a:bodyPr/>
                    <a:lstStyle/>
                    <a:p>
                      <a:pPr indent="0" lvl="0" marL="0" rtl="0" algn="just">
                        <a:lnSpc>
                          <a:spcPct val="115000"/>
                        </a:lnSpc>
                        <a:spcBef>
                          <a:spcPts val="0"/>
                        </a:spcBef>
                        <a:spcAft>
                          <a:spcPts val="600"/>
                        </a:spcAft>
                        <a:buNone/>
                      </a:pPr>
                      <a:r>
                        <a:rPr lang="en" sz="1500">
                          <a:solidFill>
                            <a:schemeClr val="dk2"/>
                          </a:solidFill>
                          <a:latin typeface="Barlow Medium"/>
                          <a:ea typeface="Barlow Medium"/>
                          <a:cs typeface="Barlow Medium"/>
                          <a:sym typeface="Barlow Medium"/>
                        </a:rPr>
                        <a:t>Là dịch vụ cung cấp server ảo, máy tính ảo với cấu hình tùy chọn và có thể dễ dàng điều chỉnh được cho người dùng.</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c>
                  <a:txBody>
                    <a:bodyPr/>
                    <a:lstStyle/>
                    <a:p>
                      <a:pPr indent="0" lvl="0" marL="0" rtl="0" algn="just">
                        <a:lnSpc>
                          <a:spcPct val="115000"/>
                        </a:lnSpc>
                        <a:spcBef>
                          <a:spcPts val="0"/>
                        </a:spcBef>
                        <a:spcAft>
                          <a:spcPts val="0"/>
                        </a:spcAft>
                        <a:buNone/>
                      </a:pPr>
                      <a:r>
                        <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pic>
        <p:nvPicPr>
          <p:cNvPr id="510" name="Google Shape;510;p19"/>
          <p:cNvPicPr preferRelativeResize="0"/>
          <p:nvPr/>
        </p:nvPicPr>
        <p:blipFill>
          <a:blip r:embed="rId3">
            <a:alphaModFix/>
          </a:blip>
          <a:stretch>
            <a:fillRect/>
          </a:stretch>
        </p:blipFill>
        <p:spPr>
          <a:xfrm>
            <a:off x="5530825" y="2183950"/>
            <a:ext cx="2286000" cy="228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4"/>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4"/>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64" name="Google Shape;964;p64"/>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65" name="Google Shape;965;p64"/>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66" name="Google Shape;966;p64"/>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67" name="Google Shape;967;p64"/>
          <p:cNvPicPr preferRelativeResize="0"/>
          <p:nvPr/>
        </p:nvPicPr>
        <p:blipFill>
          <a:blip r:embed="rId3">
            <a:alphaModFix/>
          </a:blip>
          <a:stretch>
            <a:fillRect/>
          </a:stretch>
        </p:blipFill>
        <p:spPr>
          <a:xfrm>
            <a:off x="2982083" y="223225"/>
            <a:ext cx="6018900" cy="4805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5"/>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74" name="Google Shape;974;p65"/>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75" name="Google Shape;975;p65"/>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76" name="Google Shape;976;p65"/>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77" name="Google Shape;977;p65"/>
          <p:cNvPicPr preferRelativeResize="0"/>
          <p:nvPr/>
        </p:nvPicPr>
        <p:blipFill>
          <a:blip r:embed="rId3">
            <a:alphaModFix/>
          </a:blip>
          <a:stretch>
            <a:fillRect/>
          </a:stretch>
        </p:blipFill>
        <p:spPr>
          <a:xfrm>
            <a:off x="3017455" y="0"/>
            <a:ext cx="4496846"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6"/>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6"/>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84" name="Google Shape;984;p66"/>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85" name="Google Shape;985;p66"/>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86" name="Google Shape;986;p66"/>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87" name="Google Shape;987;p66"/>
          <p:cNvPicPr preferRelativeResize="0"/>
          <p:nvPr/>
        </p:nvPicPr>
        <p:blipFill>
          <a:blip r:embed="rId3">
            <a:alphaModFix/>
          </a:blip>
          <a:stretch>
            <a:fillRect/>
          </a:stretch>
        </p:blipFill>
        <p:spPr>
          <a:xfrm>
            <a:off x="2875828" y="908325"/>
            <a:ext cx="5837526" cy="3541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67"/>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7"/>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94" name="Google Shape;994;p67"/>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995" name="Google Shape;995;p67"/>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996" name="Google Shape;996;p67"/>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997" name="Google Shape;997;p67"/>
          <p:cNvPicPr preferRelativeResize="0"/>
          <p:nvPr/>
        </p:nvPicPr>
        <p:blipFill>
          <a:blip r:embed="rId3">
            <a:alphaModFix/>
          </a:blip>
          <a:stretch>
            <a:fillRect/>
          </a:stretch>
        </p:blipFill>
        <p:spPr>
          <a:xfrm>
            <a:off x="2971288" y="643538"/>
            <a:ext cx="5762625" cy="1990725"/>
          </a:xfrm>
          <a:prstGeom prst="rect">
            <a:avLst/>
          </a:prstGeom>
          <a:noFill/>
          <a:ln>
            <a:noFill/>
          </a:ln>
        </p:spPr>
      </p:pic>
      <p:pic>
        <p:nvPicPr>
          <p:cNvPr id="998" name="Google Shape;998;p67"/>
          <p:cNvPicPr preferRelativeResize="0"/>
          <p:nvPr/>
        </p:nvPicPr>
        <p:blipFill>
          <a:blip r:embed="rId4">
            <a:alphaModFix/>
          </a:blip>
          <a:stretch>
            <a:fillRect/>
          </a:stretch>
        </p:blipFill>
        <p:spPr>
          <a:xfrm>
            <a:off x="2872125" y="2745625"/>
            <a:ext cx="5762625" cy="1933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68"/>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8"/>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05" name="Google Shape;1005;p68"/>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06" name="Google Shape;1006;p6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07" name="Google Shape;1007;p68"/>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08" name="Google Shape;1008;p68"/>
          <p:cNvPicPr preferRelativeResize="0"/>
          <p:nvPr/>
        </p:nvPicPr>
        <p:blipFill>
          <a:blip r:embed="rId3">
            <a:alphaModFix/>
          </a:blip>
          <a:stretch>
            <a:fillRect/>
          </a:stretch>
        </p:blipFill>
        <p:spPr>
          <a:xfrm>
            <a:off x="2943225" y="0"/>
            <a:ext cx="5773284"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69"/>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9"/>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15" name="Google Shape;1015;p69"/>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16" name="Google Shape;1016;p6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17" name="Google Shape;1017;p69"/>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18" name="Google Shape;1018;p69"/>
          <p:cNvPicPr preferRelativeResize="0"/>
          <p:nvPr/>
        </p:nvPicPr>
        <p:blipFill>
          <a:blip r:embed="rId3">
            <a:alphaModFix/>
          </a:blip>
          <a:stretch>
            <a:fillRect/>
          </a:stretch>
        </p:blipFill>
        <p:spPr>
          <a:xfrm>
            <a:off x="3125605" y="0"/>
            <a:ext cx="4401452"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70"/>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0"/>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25" name="Google Shape;1025;p70"/>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72700">
                <a:tc>
                  <a:txBody>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Cấu hình Autoscaling</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26" name="Google Shape;1026;p70"/>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27" name="Google Shape;1027;p70"/>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28" name="Google Shape;1028;p70"/>
          <p:cNvPicPr preferRelativeResize="0"/>
          <p:nvPr/>
        </p:nvPicPr>
        <p:blipFill>
          <a:blip r:embed="rId3">
            <a:alphaModFix/>
          </a:blip>
          <a:stretch>
            <a:fillRect/>
          </a:stretch>
        </p:blipFill>
        <p:spPr>
          <a:xfrm>
            <a:off x="2973205" y="657000"/>
            <a:ext cx="5656425" cy="3964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1"/>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1"/>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35" name="Google Shape;1035;p71"/>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19575">
                <a:tc>
                  <a:txBody>
                    <a:bodyPr/>
                    <a:lstStyle/>
                    <a:p>
                      <a:pPr indent="0" lvl="0" marL="0" rtl="0" algn="l">
                        <a:spcBef>
                          <a:spcPts val="0"/>
                        </a:spcBef>
                        <a:spcAft>
                          <a:spcPts val="0"/>
                        </a:spcAft>
                        <a:buNone/>
                      </a:pPr>
                      <a:r>
                        <a:rPr b="1" lang="en" sz="1900">
                          <a:solidFill>
                            <a:schemeClr val="dk1"/>
                          </a:solidFill>
                          <a:latin typeface="Patrick Hand"/>
                          <a:ea typeface="Patrick Hand"/>
                          <a:cs typeface="Patrick Hand"/>
                          <a:sym typeface="Patrick Hand"/>
                        </a:rPr>
                        <a:t>Cấu hình Autoscaling</a:t>
                      </a:r>
                      <a:endParaRPr sz="11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36" name="Google Shape;1036;p71"/>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37" name="Google Shape;1037;p71"/>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38" name="Google Shape;1038;p71"/>
          <p:cNvPicPr preferRelativeResize="0"/>
          <p:nvPr/>
        </p:nvPicPr>
        <p:blipFill>
          <a:blip r:embed="rId3">
            <a:alphaModFix/>
          </a:blip>
          <a:stretch>
            <a:fillRect/>
          </a:stretch>
        </p:blipFill>
        <p:spPr>
          <a:xfrm>
            <a:off x="2973205" y="692700"/>
            <a:ext cx="5468950" cy="3986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72"/>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2"/>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45" name="Google Shape;1045;p72"/>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19575">
                <a:tc>
                  <a:txBody>
                    <a:bodyPr/>
                    <a:lstStyle/>
                    <a:p>
                      <a:pPr indent="0" lvl="0" marL="0" rtl="0" algn="l">
                        <a:spcBef>
                          <a:spcPts val="0"/>
                        </a:spcBef>
                        <a:spcAft>
                          <a:spcPts val="0"/>
                        </a:spcAft>
                        <a:buNone/>
                      </a:pPr>
                      <a:r>
                        <a:rPr b="1" lang="en" sz="1900">
                          <a:solidFill>
                            <a:schemeClr val="dk1"/>
                          </a:solidFill>
                          <a:latin typeface="Patrick Hand"/>
                          <a:ea typeface="Patrick Hand"/>
                          <a:cs typeface="Patrick Hand"/>
                          <a:sym typeface="Patrick Hand"/>
                        </a:rPr>
                        <a:t>Cấu hình Autoscaling</a:t>
                      </a:r>
                      <a:endParaRPr sz="11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46" name="Google Shape;1046;p72"/>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47" name="Google Shape;1047;p72"/>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48" name="Google Shape;1048;p72"/>
          <p:cNvPicPr preferRelativeResize="0"/>
          <p:nvPr/>
        </p:nvPicPr>
        <p:blipFill>
          <a:blip r:embed="rId3">
            <a:alphaModFix/>
          </a:blip>
          <a:stretch>
            <a:fillRect/>
          </a:stretch>
        </p:blipFill>
        <p:spPr>
          <a:xfrm>
            <a:off x="2965675" y="692700"/>
            <a:ext cx="4453000" cy="40261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73"/>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55" name="Google Shape;1055;p73"/>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19575">
                <a:tc>
                  <a:txBody>
                    <a:bodyPr/>
                    <a:lstStyle/>
                    <a:p>
                      <a:pPr indent="0" lvl="0" marL="0" rtl="0" algn="l">
                        <a:spcBef>
                          <a:spcPts val="0"/>
                        </a:spcBef>
                        <a:spcAft>
                          <a:spcPts val="0"/>
                        </a:spcAft>
                        <a:buNone/>
                      </a:pPr>
                      <a:r>
                        <a:rPr b="1" lang="en" sz="1900">
                          <a:solidFill>
                            <a:schemeClr val="dk1"/>
                          </a:solidFill>
                          <a:latin typeface="Patrick Hand"/>
                          <a:ea typeface="Patrick Hand"/>
                          <a:cs typeface="Patrick Hand"/>
                          <a:sym typeface="Patrick Hand"/>
                        </a:rPr>
                        <a:t>Cấu hình Autoscaling</a:t>
                      </a:r>
                      <a:endParaRPr sz="11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56" name="Google Shape;1056;p73"/>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57" name="Google Shape;1057;p73"/>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58" name="Google Shape;1058;p73"/>
          <p:cNvPicPr preferRelativeResize="0"/>
          <p:nvPr/>
        </p:nvPicPr>
        <p:blipFill>
          <a:blip r:embed="rId3">
            <a:alphaModFix/>
          </a:blip>
          <a:stretch>
            <a:fillRect/>
          </a:stretch>
        </p:blipFill>
        <p:spPr>
          <a:xfrm>
            <a:off x="3035163" y="524225"/>
            <a:ext cx="5762625" cy="1409700"/>
          </a:xfrm>
          <a:prstGeom prst="rect">
            <a:avLst/>
          </a:prstGeom>
          <a:noFill/>
          <a:ln>
            <a:noFill/>
          </a:ln>
        </p:spPr>
      </p:pic>
      <p:pic>
        <p:nvPicPr>
          <p:cNvPr id="1059" name="Google Shape;1059;p73"/>
          <p:cNvPicPr preferRelativeResize="0"/>
          <p:nvPr/>
        </p:nvPicPr>
        <p:blipFill>
          <a:blip r:embed="rId4">
            <a:alphaModFix/>
          </a:blip>
          <a:stretch>
            <a:fillRect/>
          </a:stretch>
        </p:blipFill>
        <p:spPr>
          <a:xfrm>
            <a:off x="3035175" y="2036422"/>
            <a:ext cx="5286501" cy="29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0"/>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LÝ THUYẾT</a:t>
            </a:r>
            <a:endParaRPr/>
          </a:p>
        </p:txBody>
      </p:sp>
      <p:sp>
        <p:nvSpPr>
          <p:cNvPr id="516" name="Google Shape;516;p20"/>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aphicFrame>
        <p:nvGraphicFramePr>
          <p:cNvPr id="517" name="Google Shape;517;p20"/>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3988575"/>
                <a:gridCol w="3988575"/>
              </a:tblGrid>
              <a:tr h="500550">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CÁC DỊCH VỤ CLOUD</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c hMerge="1"/>
              </a:tr>
              <a:tr h="2259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AWS AURORA</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accent3"/>
                      </a:solidFill>
                      <a:prstDash val="solid"/>
                      <a:round/>
                      <a:headEnd len="sm" w="sm" type="none"/>
                      <a:tailEnd len="sm" w="sm" type="none"/>
                    </a:lnB>
                  </a:tcPr>
                </a:tc>
              </a:tr>
              <a:tr h="2299750">
                <a:tc>
                  <a:txBody>
                    <a:bodyPr/>
                    <a:lstStyle/>
                    <a:p>
                      <a:pPr indent="0" lvl="0" marL="0" rtl="0" algn="just">
                        <a:lnSpc>
                          <a:spcPct val="115000"/>
                        </a:lnSpc>
                        <a:spcBef>
                          <a:spcPts val="200"/>
                        </a:spcBef>
                        <a:spcAft>
                          <a:spcPts val="600"/>
                        </a:spcAft>
                        <a:buNone/>
                      </a:pPr>
                      <a:r>
                        <a:rPr lang="en" sz="1500">
                          <a:solidFill>
                            <a:schemeClr val="dk2"/>
                          </a:solidFill>
                          <a:latin typeface="Barlow Medium"/>
                          <a:ea typeface="Barlow Medium"/>
                          <a:cs typeface="Barlow Medium"/>
                          <a:sym typeface="Barlow Medium"/>
                        </a:rPr>
                        <a:t>Là dịch vụ cơ sở dữ liệu quan hệ được thiết kế cho đám mây để mang lại hiệu suất cao và tính khả dụng cao ở quy mô toàn cầu với khả năng tương thích đầy đủ với MySQL và PostgreSQL</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c>
                  <a:txBody>
                    <a:bodyPr/>
                    <a:lstStyle/>
                    <a:p>
                      <a:pPr indent="0" lvl="0" marL="0" rtl="0" algn="just">
                        <a:lnSpc>
                          <a:spcPct val="115000"/>
                        </a:lnSpc>
                        <a:spcBef>
                          <a:spcPts val="0"/>
                        </a:spcBef>
                        <a:spcAft>
                          <a:spcPts val="0"/>
                        </a:spcAft>
                        <a:buNone/>
                      </a:pPr>
                      <a:r>
                        <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pic>
        <p:nvPicPr>
          <p:cNvPr id="518" name="Google Shape;518;p20"/>
          <p:cNvPicPr preferRelativeResize="0"/>
          <p:nvPr/>
        </p:nvPicPr>
        <p:blipFill>
          <a:blip r:embed="rId3">
            <a:alphaModFix/>
          </a:blip>
          <a:stretch>
            <a:fillRect/>
          </a:stretch>
        </p:blipFill>
        <p:spPr>
          <a:xfrm>
            <a:off x="5523275" y="2146050"/>
            <a:ext cx="2286000" cy="2286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4"/>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4"/>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66" name="Google Shape;1066;p74"/>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19575">
                <a:tc>
                  <a:txBody>
                    <a:bodyPr/>
                    <a:lstStyle/>
                    <a:p>
                      <a:pPr indent="0" lvl="0" marL="0" rtl="0" algn="l">
                        <a:spcBef>
                          <a:spcPts val="0"/>
                        </a:spcBef>
                        <a:spcAft>
                          <a:spcPts val="0"/>
                        </a:spcAft>
                        <a:buNone/>
                      </a:pPr>
                      <a:r>
                        <a:rPr b="1" lang="en" sz="1900">
                          <a:solidFill>
                            <a:schemeClr val="dk1"/>
                          </a:solidFill>
                          <a:latin typeface="Patrick Hand"/>
                          <a:ea typeface="Patrick Hand"/>
                          <a:cs typeface="Patrick Hand"/>
                          <a:sym typeface="Patrick Hand"/>
                        </a:rPr>
                        <a:t>Cấu hình Autoscaling</a:t>
                      </a:r>
                      <a:endParaRPr sz="11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67" name="Google Shape;1067;p74"/>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68" name="Google Shape;1068;p74"/>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69" name="Google Shape;1069;p74"/>
          <p:cNvPicPr preferRelativeResize="0"/>
          <p:nvPr/>
        </p:nvPicPr>
        <p:blipFill>
          <a:blip r:embed="rId3">
            <a:alphaModFix/>
          </a:blip>
          <a:stretch>
            <a:fillRect/>
          </a:stretch>
        </p:blipFill>
        <p:spPr>
          <a:xfrm>
            <a:off x="3026305" y="703050"/>
            <a:ext cx="5064319" cy="397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5"/>
          <p:cNvSpPr/>
          <p:nvPr/>
        </p:nvSpPr>
        <p:spPr>
          <a:xfrm flipH="1">
            <a:off x="78106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76" name="Google Shape;1076;p75"/>
          <p:cNvGraphicFramePr/>
          <p:nvPr/>
        </p:nvGraphicFramePr>
        <p:xfrm>
          <a:off x="454338" y="2634275"/>
          <a:ext cx="3000000" cy="3000000"/>
        </p:xfrm>
        <a:graphic>
          <a:graphicData uri="http://schemas.openxmlformats.org/drawingml/2006/table">
            <a:tbl>
              <a:tblPr>
                <a:noFill/>
                <a:tableStyleId>{2D691805-9BCA-401A-95F6-FF7FD9F6FB95}</a:tableStyleId>
              </a:tblPr>
              <a:tblGrid>
                <a:gridCol w="2366450"/>
              </a:tblGrid>
              <a:tr h="519575">
                <a:tc>
                  <a:txBody>
                    <a:bodyPr/>
                    <a:lstStyle/>
                    <a:p>
                      <a:pPr indent="0" lvl="0" marL="0" rtl="0" algn="l">
                        <a:spcBef>
                          <a:spcPts val="0"/>
                        </a:spcBef>
                        <a:spcAft>
                          <a:spcPts val="0"/>
                        </a:spcAft>
                        <a:buNone/>
                      </a:pPr>
                      <a:r>
                        <a:rPr b="1" lang="en" sz="1900">
                          <a:solidFill>
                            <a:schemeClr val="dk1"/>
                          </a:solidFill>
                          <a:latin typeface="Patrick Hand"/>
                          <a:ea typeface="Patrick Hand"/>
                          <a:cs typeface="Patrick Hand"/>
                          <a:sym typeface="Patrick Hand"/>
                        </a:rPr>
                        <a:t>Cấu hình Autoscaling</a:t>
                      </a:r>
                      <a:endParaRPr sz="11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bl>
          </a:graphicData>
        </a:graphic>
      </p:graphicFrame>
      <p:sp>
        <p:nvSpPr>
          <p:cNvPr id="1077" name="Google Shape;1077;p75"/>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1078" name="Google Shape;1078;p75"/>
          <p:cNvSpPr txBox="1"/>
          <p:nvPr>
            <p:ph type="title"/>
          </p:nvPr>
        </p:nvSpPr>
        <p:spPr>
          <a:xfrm>
            <a:off x="1384700" y="703050"/>
            <a:ext cx="14361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DEPLOY</a:t>
            </a:r>
            <a:endParaRPr/>
          </a:p>
        </p:txBody>
      </p:sp>
      <p:pic>
        <p:nvPicPr>
          <p:cNvPr id="1079" name="Google Shape;1079;p75"/>
          <p:cNvPicPr preferRelativeResize="0"/>
          <p:nvPr/>
        </p:nvPicPr>
        <p:blipFill>
          <a:blip r:embed="rId3">
            <a:alphaModFix/>
          </a:blip>
          <a:stretch>
            <a:fillRect/>
          </a:stretch>
        </p:blipFill>
        <p:spPr>
          <a:xfrm>
            <a:off x="2902363" y="1723000"/>
            <a:ext cx="5762625" cy="2105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6"/>
          <p:cNvSpPr txBox="1"/>
          <p:nvPr>
            <p:ph type="title"/>
          </p:nvPr>
        </p:nvSpPr>
        <p:spPr>
          <a:xfrm>
            <a:off x="3958675" y="2473600"/>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DEMO</a:t>
            </a:r>
            <a:endParaRPr/>
          </a:p>
        </p:txBody>
      </p:sp>
      <p:sp>
        <p:nvSpPr>
          <p:cNvPr id="1085" name="Google Shape;1085;p76"/>
          <p:cNvSpPr/>
          <p:nvPr/>
        </p:nvSpPr>
        <p:spPr>
          <a:xfrm>
            <a:off x="3189847" y="256064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03</a:t>
            </a:r>
            <a:endParaRPr b="1" sz="1800">
              <a:solidFill>
                <a:schemeClr val="dk1"/>
              </a:solidFill>
              <a:latin typeface="Patrick Hand"/>
              <a:ea typeface="Patrick Hand"/>
              <a:cs typeface="Patrick Hand"/>
              <a:sym typeface="Patrick Han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77"/>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KẾT LUẬN</a:t>
            </a:r>
            <a:endParaRPr/>
          </a:p>
        </p:txBody>
      </p:sp>
      <p:sp>
        <p:nvSpPr>
          <p:cNvPr id="1091" name="Google Shape;1091;p77"/>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04</a:t>
            </a:r>
            <a:endParaRPr b="1" sz="1800">
              <a:solidFill>
                <a:schemeClr val="dk1"/>
              </a:solidFill>
              <a:latin typeface="Patrick Hand"/>
              <a:ea typeface="Patrick Hand"/>
              <a:cs typeface="Patrick Hand"/>
              <a:sym typeface="Patrick Hand"/>
            </a:endParaRPr>
          </a:p>
        </p:txBody>
      </p:sp>
      <p:graphicFrame>
        <p:nvGraphicFramePr>
          <p:cNvPr id="1092" name="Google Shape;1092;p77"/>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7950225"/>
              </a:tblGrid>
              <a:tr h="552050">
                <a:tc>
                  <a:txBody>
                    <a:bodyPr/>
                    <a:lstStyle/>
                    <a:p>
                      <a:pPr indent="-228600" lvl="0" marL="457200" marR="0" rtl="0" algn="l">
                        <a:lnSpc>
                          <a:spcPct val="100000"/>
                        </a:lnSpc>
                        <a:spcBef>
                          <a:spcPts val="0"/>
                        </a:spcBef>
                        <a:spcAft>
                          <a:spcPts val="1000"/>
                        </a:spcAft>
                        <a:buNone/>
                      </a:pPr>
                      <a:r>
                        <a:rPr b="1" lang="en" sz="2200">
                          <a:solidFill>
                            <a:schemeClr val="dk1"/>
                          </a:solidFill>
                          <a:latin typeface="Patrick Hand"/>
                          <a:ea typeface="Patrick Hand"/>
                          <a:cs typeface="Patrick Hand"/>
                          <a:sym typeface="Patrick Hand"/>
                        </a:rPr>
                        <a:t>KẾT QUẢ ĐẠT ĐƯỢC</a:t>
                      </a:r>
                      <a:endParaRPr>
                        <a:solidFill>
                          <a:schemeClr val="dk1"/>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r>
              <a:tr h="3100950">
                <a:tc>
                  <a:txBody>
                    <a:bodyPr/>
                    <a:lstStyle/>
                    <a:p>
                      <a:pPr indent="-304800" lvl="0" marL="457200" marR="0" rtl="0" algn="l">
                        <a:lnSpc>
                          <a:spcPct val="100000"/>
                        </a:lnSpc>
                        <a:spcBef>
                          <a:spcPts val="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Nắm vững các kiến thức quan trọng như cách vận hành, chức năng, cách sử dụng, cách cài đặt đối với một số dịch vụ cloud: AWS EC2, AWS Aurora, AWS EFS, AWS Load Balancer, AWS Auto Scale.</a:t>
                      </a:r>
                      <a:endParaRPr>
                        <a:solidFill>
                          <a:schemeClr val="dk1"/>
                        </a:solidFill>
                        <a:latin typeface="Barlow Medium"/>
                        <a:ea typeface="Barlow Medium"/>
                        <a:cs typeface="Barlow Medium"/>
                        <a:sym typeface="Barlow Medium"/>
                      </a:endParaRPr>
                    </a:p>
                    <a:p>
                      <a:pPr indent="-304800" lvl="0" marL="457200" marR="0" rtl="0" algn="l">
                        <a:lnSpc>
                          <a:spcPct val="100000"/>
                        </a:lnSpc>
                        <a:spcBef>
                          <a:spcPts val="100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Cài đặt và cấu hình được các dịch vụ cloud để hỗ trợ cho đề tài:</a:t>
                      </a:r>
                      <a:endParaRPr>
                        <a:solidFill>
                          <a:schemeClr val="hlink"/>
                        </a:solidFill>
                        <a:latin typeface="Times New Roman"/>
                        <a:ea typeface="Times New Roman"/>
                        <a:cs typeface="Times New Roman"/>
                        <a:sym typeface="Times New Roman"/>
                      </a:endParaRPr>
                    </a:p>
                    <a:p>
                      <a:pPr indent="-304800" lvl="1" marL="914400" marR="0" rtl="0" algn="l">
                        <a:lnSpc>
                          <a:spcPct val="100000"/>
                        </a:lnSpc>
                        <a:spcBef>
                          <a:spcPts val="100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Server ảo được sử dụng để deploy moodle được cung cấp từ dịch vụ AWS EC2</a:t>
                      </a:r>
                      <a:endParaRPr>
                        <a:solidFill>
                          <a:schemeClr val="dk1"/>
                        </a:solidFill>
                        <a:latin typeface="Barlow Medium"/>
                        <a:ea typeface="Barlow Medium"/>
                        <a:cs typeface="Barlow Medium"/>
                        <a:sym typeface="Barlow Medium"/>
                      </a:endParaRPr>
                    </a:p>
                    <a:p>
                      <a:pPr indent="-304800" lvl="1" marL="914400" marR="0" rtl="0" algn="l">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Lưu trữ dữ liệu bằng AWS Aurora</a:t>
                      </a:r>
                      <a:endParaRPr>
                        <a:solidFill>
                          <a:schemeClr val="dk1"/>
                        </a:solidFill>
                        <a:latin typeface="Barlow Medium"/>
                        <a:ea typeface="Barlow Medium"/>
                        <a:cs typeface="Barlow Medium"/>
                        <a:sym typeface="Barlow Medium"/>
                      </a:endParaRPr>
                    </a:p>
                    <a:p>
                      <a:pPr indent="-304800" lvl="1" marL="914400" marR="0" rtl="0" algn="l">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Lưu trữ tệp bằng AWS EFS</a:t>
                      </a:r>
                      <a:endParaRPr>
                        <a:solidFill>
                          <a:schemeClr val="dk1"/>
                        </a:solidFill>
                        <a:latin typeface="Barlow Medium"/>
                        <a:ea typeface="Barlow Medium"/>
                        <a:cs typeface="Barlow Medium"/>
                        <a:sym typeface="Barlow Medium"/>
                      </a:endParaRPr>
                    </a:p>
                    <a:p>
                      <a:pPr indent="-304800" lvl="1" marL="914400" marR="0" rtl="0" algn="l">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Phân phối khối lượng công việc trên nhiều server bằng AWS Load Balancing</a:t>
                      </a:r>
                      <a:endParaRPr>
                        <a:solidFill>
                          <a:schemeClr val="dk1"/>
                        </a:solidFill>
                        <a:latin typeface="Barlow Medium"/>
                        <a:ea typeface="Barlow Medium"/>
                        <a:cs typeface="Barlow Medium"/>
                        <a:sym typeface="Barlow Medium"/>
                      </a:endParaRPr>
                    </a:p>
                    <a:p>
                      <a:pPr indent="-304800" lvl="1" marL="914400" marR="0" rtl="0" algn="l">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Điều chỉnh dung lượng tự động để giảm thiểu chi phí bằng AWS Auto Scale</a:t>
                      </a:r>
                      <a:endParaRPr>
                        <a:solidFill>
                          <a:schemeClr val="hlink"/>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Barlow Medium"/>
                        <a:buChar char="●"/>
                      </a:pPr>
                      <a:r>
                        <a:rPr lang="en">
                          <a:solidFill>
                            <a:schemeClr val="dk1"/>
                          </a:solidFill>
                          <a:latin typeface="Barlow Medium"/>
                          <a:ea typeface="Barlow Medium"/>
                          <a:cs typeface="Barlow Medium"/>
                          <a:sym typeface="Barlow Medium"/>
                        </a:rPr>
                        <a:t>Deploy được Moodle lên AWS Cloud có cài đặt Auto Scale và Load Balancing, trang hoạt động ổn định sau khi được deploy lên.</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8"/>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KẾT LUẬN</a:t>
            </a:r>
            <a:endParaRPr/>
          </a:p>
        </p:txBody>
      </p:sp>
      <p:sp>
        <p:nvSpPr>
          <p:cNvPr id="1098" name="Google Shape;1098;p78"/>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04</a:t>
            </a:r>
            <a:endParaRPr b="1" sz="1800">
              <a:solidFill>
                <a:schemeClr val="dk1"/>
              </a:solidFill>
              <a:latin typeface="Patrick Hand"/>
              <a:ea typeface="Patrick Hand"/>
              <a:cs typeface="Patrick Hand"/>
              <a:sym typeface="Patrick Hand"/>
            </a:endParaRPr>
          </a:p>
        </p:txBody>
      </p:sp>
      <p:graphicFrame>
        <p:nvGraphicFramePr>
          <p:cNvPr id="1099" name="Google Shape;1099;p78"/>
          <p:cNvGraphicFramePr/>
          <p:nvPr/>
        </p:nvGraphicFramePr>
        <p:xfrm>
          <a:off x="596893" y="2272050"/>
          <a:ext cx="3000000" cy="3000000"/>
        </p:xfrm>
        <a:graphic>
          <a:graphicData uri="http://schemas.openxmlformats.org/drawingml/2006/table">
            <a:tbl>
              <a:tblPr>
                <a:noFill/>
                <a:tableStyleId>{2D691805-9BCA-401A-95F6-FF7FD9F6FB95}</a:tableStyleId>
              </a:tblPr>
              <a:tblGrid>
                <a:gridCol w="7950225"/>
              </a:tblGrid>
              <a:tr h="240300">
                <a:tc>
                  <a:txBody>
                    <a:bodyPr/>
                    <a:lstStyle/>
                    <a:p>
                      <a:pPr indent="-228600" lvl="0" marL="457200" marR="0" rtl="0" algn="l">
                        <a:lnSpc>
                          <a:spcPct val="100000"/>
                        </a:lnSpc>
                        <a:spcBef>
                          <a:spcPts val="0"/>
                        </a:spcBef>
                        <a:spcAft>
                          <a:spcPts val="1000"/>
                        </a:spcAft>
                        <a:buNone/>
                      </a:pPr>
                      <a:r>
                        <a:rPr b="1" lang="en" sz="2200">
                          <a:solidFill>
                            <a:schemeClr val="dk1"/>
                          </a:solidFill>
                          <a:latin typeface="Patrick Hand"/>
                          <a:ea typeface="Patrick Hand"/>
                          <a:cs typeface="Patrick Hand"/>
                          <a:sym typeface="Patrick Hand"/>
                        </a:rPr>
                        <a:t>NHƯỢC ĐIỂM</a:t>
                      </a:r>
                      <a:endParaRPr>
                        <a:solidFill>
                          <a:schemeClr val="dk1"/>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r>
              <a:tr h="1349800">
                <a:tc>
                  <a:txBody>
                    <a:bodyPr/>
                    <a:lstStyle/>
                    <a:p>
                      <a:pPr indent="0" lvl="0" marL="914400" rtl="0" algn="l">
                        <a:lnSpc>
                          <a:spcPct val="107916"/>
                        </a:lnSpc>
                        <a:spcBef>
                          <a:spcPts val="0"/>
                        </a:spcBef>
                        <a:spcAft>
                          <a:spcPts val="800"/>
                        </a:spcAft>
                        <a:buNone/>
                      </a:pPr>
                      <a:r>
                        <a:rPr lang="en">
                          <a:solidFill>
                            <a:schemeClr val="dk1"/>
                          </a:solidFill>
                          <a:latin typeface="Barlow Medium"/>
                          <a:ea typeface="Barlow Medium"/>
                          <a:cs typeface="Barlow Medium"/>
                          <a:sym typeface="Barlow Medium"/>
                        </a:rPr>
                        <a:t>Do sự hạn chế của tài khoản sử dụng nên có nhiều tính năng không được áp dụng</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79"/>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KẾT LUẬN</a:t>
            </a:r>
            <a:endParaRPr/>
          </a:p>
        </p:txBody>
      </p:sp>
      <p:sp>
        <p:nvSpPr>
          <p:cNvPr id="1105" name="Google Shape;1105;p79"/>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04</a:t>
            </a:r>
            <a:endParaRPr b="1" sz="1800">
              <a:solidFill>
                <a:schemeClr val="dk1"/>
              </a:solidFill>
              <a:latin typeface="Patrick Hand"/>
              <a:ea typeface="Patrick Hand"/>
              <a:cs typeface="Patrick Hand"/>
              <a:sym typeface="Patrick Hand"/>
            </a:endParaRPr>
          </a:p>
        </p:txBody>
      </p:sp>
      <p:graphicFrame>
        <p:nvGraphicFramePr>
          <p:cNvPr id="1106" name="Google Shape;1106;p79"/>
          <p:cNvGraphicFramePr/>
          <p:nvPr/>
        </p:nvGraphicFramePr>
        <p:xfrm>
          <a:off x="596893" y="1723175"/>
          <a:ext cx="3000000" cy="3000000"/>
        </p:xfrm>
        <a:graphic>
          <a:graphicData uri="http://schemas.openxmlformats.org/drawingml/2006/table">
            <a:tbl>
              <a:tblPr>
                <a:noFill/>
                <a:tableStyleId>{2D691805-9BCA-401A-95F6-FF7FD9F6FB95}</a:tableStyleId>
              </a:tblPr>
              <a:tblGrid>
                <a:gridCol w="7950225"/>
              </a:tblGrid>
              <a:tr h="535125">
                <a:tc>
                  <a:txBody>
                    <a:bodyPr/>
                    <a:lstStyle/>
                    <a:p>
                      <a:pPr indent="-228600" lvl="0" marL="457200" marR="0" rtl="0" algn="l">
                        <a:lnSpc>
                          <a:spcPct val="100000"/>
                        </a:lnSpc>
                        <a:spcBef>
                          <a:spcPts val="0"/>
                        </a:spcBef>
                        <a:spcAft>
                          <a:spcPts val="1000"/>
                        </a:spcAft>
                        <a:buNone/>
                      </a:pPr>
                      <a:r>
                        <a:rPr b="1" lang="en" sz="2200">
                          <a:solidFill>
                            <a:schemeClr val="dk1"/>
                          </a:solidFill>
                          <a:latin typeface="Patrick Hand"/>
                          <a:ea typeface="Patrick Hand"/>
                          <a:cs typeface="Patrick Hand"/>
                          <a:sym typeface="Patrick Hand"/>
                        </a:rPr>
                        <a:t>HƯỚNG PHÁT TRIỂN</a:t>
                      </a:r>
                      <a:endParaRPr>
                        <a:solidFill>
                          <a:schemeClr val="dk1"/>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r>
              <a:tr h="2145275">
                <a:tc>
                  <a:txBody>
                    <a:bodyPr/>
                    <a:lstStyle/>
                    <a:p>
                      <a:pPr indent="-304800" lvl="0" marL="457200" marR="0" rtl="0" algn="l">
                        <a:lnSpc>
                          <a:spcPct val="100000"/>
                        </a:lnSpc>
                        <a:spcBef>
                          <a:spcPts val="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Mở rộng thêm các chức năng của ứng dụng minh hoạ</a:t>
                      </a:r>
                      <a:endParaRPr>
                        <a:solidFill>
                          <a:schemeClr val="dk1"/>
                        </a:solidFill>
                        <a:latin typeface="Barlow Medium"/>
                        <a:ea typeface="Barlow Medium"/>
                        <a:cs typeface="Barlow Medium"/>
                        <a:sym typeface="Barlow Medium"/>
                      </a:endParaRPr>
                    </a:p>
                    <a:p>
                      <a:pPr indent="-304800" lvl="0" marL="457200" marR="0" rtl="0" algn="l">
                        <a:lnSpc>
                          <a:spcPct val="100000"/>
                        </a:lnSpc>
                        <a:spcBef>
                          <a:spcPts val="100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 Tích hợp thêm nhiều dịch vụ của AWS hỗ trợ cho việc triển khai, giám sát, quản lý, tăng năng suất… ứng dụng</a:t>
                      </a:r>
                      <a:endParaRPr>
                        <a:solidFill>
                          <a:schemeClr val="dk1"/>
                        </a:solidFill>
                        <a:latin typeface="Barlow Medium"/>
                        <a:ea typeface="Barlow Medium"/>
                        <a:cs typeface="Barlow Medium"/>
                        <a:sym typeface="Barlow Medium"/>
                      </a:endParaRPr>
                    </a:p>
                    <a:p>
                      <a:pPr indent="-304800" lvl="0" marL="457200" marR="0" rtl="0" algn="l">
                        <a:lnSpc>
                          <a:spcPct val="100000"/>
                        </a:lnSpc>
                        <a:spcBef>
                          <a:spcPts val="1000"/>
                        </a:spcBef>
                        <a:spcAft>
                          <a:spcPts val="1000"/>
                        </a:spcAft>
                        <a:buClr>
                          <a:schemeClr val="dk1"/>
                        </a:buClr>
                        <a:buSzPts val="1200"/>
                        <a:buFont typeface="Barlow Medium"/>
                        <a:buChar char="●"/>
                      </a:pPr>
                      <a:r>
                        <a:rPr lang="en">
                          <a:solidFill>
                            <a:schemeClr val="dk1"/>
                          </a:solidFill>
                          <a:latin typeface="Barlow Medium"/>
                          <a:ea typeface="Barlow Medium"/>
                          <a:cs typeface="Barlow Medium"/>
                          <a:sym typeface="Barlow Medium"/>
                        </a:rPr>
                        <a:t>Nghiên cứu thêm về các dịch vụ của AWS</a:t>
                      </a:r>
                      <a:endParaRPr>
                        <a:solidFill>
                          <a:schemeClr val="hlink"/>
                        </a:solidFill>
                        <a:latin typeface="Times New Roman"/>
                        <a:ea typeface="Times New Roman"/>
                        <a:cs typeface="Times New Roman"/>
                        <a:sym typeface="Times New Roman"/>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0"/>
          <p:cNvSpPr txBox="1"/>
          <p:nvPr>
            <p:ph type="title"/>
          </p:nvPr>
        </p:nvSpPr>
        <p:spPr>
          <a:xfrm>
            <a:off x="2673000" y="1759050"/>
            <a:ext cx="3798000" cy="1625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9600"/>
              <a:t>THANKS</a:t>
            </a:r>
            <a:endParaRPr sz="9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1"/>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LÝ THUYẾT</a:t>
            </a:r>
            <a:endParaRPr/>
          </a:p>
        </p:txBody>
      </p:sp>
      <p:sp>
        <p:nvSpPr>
          <p:cNvPr id="524" name="Google Shape;524;p21"/>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aphicFrame>
        <p:nvGraphicFramePr>
          <p:cNvPr id="525" name="Google Shape;525;p21"/>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3988575"/>
                <a:gridCol w="3988575"/>
              </a:tblGrid>
              <a:tr h="500550">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CÁC DỊCH VỤ CLOUD</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c hMerge="1"/>
              </a:tr>
              <a:tr h="2259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AWS EFS</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accent3"/>
                      </a:solidFill>
                      <a:prstDash val="solid"/>
                      <a:round/>
                      <a:headEnd len="sm" w="sm" type="none"/>
                      <a:tailEnd len="sm" w="sm" type="none"/>
                    </a:lnB>
                  </a:tcPr>
                </a:tc>
              </a:tr>
              <a:tr h="2299750">
                <a:tc>
                  <a:txBody>
                    <a:bodyPr/>
                    <a:lstStyle/>
                    <a:p>
                      <a:pPr indent="0" lvl="0" marL="0" rtl="0" algn="just">
                        <a:lnSpc>
                          <a:spcPct val="115000"/>
                        </a:lnSpc>
                        <a:spcBef>
                          <a:spcPts val="200"/>
                        </a:spcBef>
                        <a:spcAft>
                          <a:spcPts val="600"/>
                        </a:spcAft>
                        <a:buNone/>
                      </a:pPr>
                      <a:r>
                        <a:rPr lang="en" sz="1500">
                          <a:solidFill>
                            <a:schemeClr val="dk2"/>
                          </a:solidFill>
                          <a:latin typeface="Barlow Medium"/>
                          <a:ea typeface="Barlow Medium"/>
                          <a:cs typeface="Barlow Medium"/>
                          <a:sym typeface="Barlow Medium"/>
                        </a:rPr>
                        <a:t>Là dịch vụ lưu trữ tệp đơn giản, linh hoạt và serverless giúp người dùng có thể dễ dàng thiết lập, mở rộng và tối ưu hóa chi phí cho hoạt động lưu trữ tệp</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c>
                  <a:txBody>
                    <a:bodyPr/>
                    <a:lstStyle/>
                    <a:p>
                      <a:pPr indent="0" lvl="0" marL="0" rtl="0" algn="just">
                        <a:lnSpc>
                          <a:spcPct val="115000"/>
                        </a:lnSpc>
                        <a:spcBef>
                          <a:spcPts val="0"/>
                        </a:spcBef>
                        <a:spcAft>
                          <a:spcPts val="0"/>
                        </a:spcAft>
                        <a:buNone/>
                      </a:pPr>
                      <a:r>
                        <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pic>
        <p:nvPicPr>
          <p:cNvPr id="526" name="Google Shape;526;p21"/>
          <p:cNvPicPr preferRelativeResize="0"/>
          <p:nvPr/>
        </p:nvPicPr>
        <p:blipFill>
          <a:blip r:embed="rId3">
            <a:alphaModFix/>
          </a:blip>
          <a:stretch>
            <a:fillRect/>
          </a:stretch>
        </p:blipFill>
        <p:spPr>
          <a:xfrm>
            <a:off x="5531600" y="2117750"/>
            <a:ext cx="2286000" cy="22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2"/>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LÝ THUYẾT</a:t>
            </a:r>
            <a:endParaRPr/>
          </a:p>
        </p:txBody>
      </p:sp>
      <p:sp>
        <p:nvSpPr>
          <p:cNvPr id="532" name="Google Shape;532;p22"/>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aphicFrame>
        <p:nvGraphicFramePr>
          <p:cNvPr id="533" name="Google Shape;533;p22"/>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3988575"/>
                <a:gridCol w="3988575"/>
              </a:tblGrid>
              <a:tr h="500550">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CÁC DỊCH VỤ CLOUD</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c hMerge="1"/>
              </a:tr>
              <a:tr h="2259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AWS LOAD BALANCING</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accent3"/>
                      </a:solidFill>
                      <a:prstDash val="solid"/>
                      <a:round/>
                      <a:headEnd len="sm" w="sm" type="none"/>
                      <a:tailEnd len="sm" w="sm" type="none"/>
                    </a:lnB>
                  </a:tcPr>
                </a:tc>
              </a:tr>
              <a:tr h="2299750">
                <a:tc>
                  <a:txBody>
                    <a:bodyPr/>
                    <a:lstStyle/>
                    <a:p>
                      <a:pPr indent="0" lvl="0" marL="0" rtl="0" algn="just">
                        <a:lnSpc>
                          <a:spcPct val="115000"/>
                        </a:lnSpc>
                        <a:spcBef>
                          <a:spcPts val="200"/>
                        </a:spcBef>
                        <a:spcAft>
                          <a:spcPts val="600"/>
                        </a:spcAft>
                        <a:buNone/>
                      </a:pPr>
                      <a:r>
                        <a:rPr lang="en" sz="1500">
                          <a:solidFill>
                            <a:schemeClr val="dk2"/>
                          </a:solidFill>
                          <a:latin typeface="Barlow Medium"/>
                          <a:ea typeface="Barlow Medium"/>
                          <a:cs typeface="Barlow Medium"/>
                          <a:sym typeface="Barlow Medium"/>
                        </a:rPr>
                        <a:t>Là dịch vụ hỗ trợ việc phân phối khối lượng công việc trên nhiều máy chủ để cải thiện khả năng mở rộng ứng dụng</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c>
                  <a:txBody>
                    <a:bodyPr/>
                    <a:lstStyle/>
                    <a:p>
                      <a:pPr indent="0" lvl="0" marL="0" rtl="0" algn="just">
                        <a:lnSpc>
                          <a:spcPct val="115000"/>
                        </a:lnSpc>
                        <a:spcBef>
                          <a:spcPts val="0"/>
                        </a:spcBef>
                        <a:spcAft>
                          <a:spcPts val="0"/>
                        </a:spcAft>
                        <a:buNone/>
                      </a:pPr>
                      <a:r>
                        <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pic>
        <p:nvPicPr>
          <p:cNvPr id="534" name="Google Shape;534;p22"/>
          <p:cNvPicPr preferRelativeResize="0"/>
          <p:nvPr/>
        </p:nvPicPr>
        <p:blipFill>
          <a:blip r:embed="rId3">
            <a:alphaModFix/>
          </a:blip>
          <a:stretch>
            <a:fillRect/>
          </a:stretch>
        </p:blipFill>
        <p:spPr>
          <a:xfrm>
            <a:off x="5542725" y="2131975"/>
            <a:ext cx="2286000" cy="228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3"/>
          <p:cNvSpPr txBox="1"/>
          <p:nvPr>
            <p:ph type="title"/>
          </p:nvPr>
        </p:nvSpPr>
        <p:spPr>
          <a:xfrm>
            <a:off x="1482075" y="648425"/>
            <a:ext cx="21177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LÝ THUYẾT</a:t>
            </a:r>
            <a:endParaRPr/>
          </a:p>
        </p:txBody>
      </p:sp>
      <p:sp>
        <p:nvSpPr>
          <p:cNvPr id="540" name="Google Shape;540;p23"/>
          <p:cNvSpPr/>
          <p:nvPr/>
        </p:nvSpPr>
        <p:spPr>
          <a:xfrm>
            <a:off x="737622" y="6926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aphicFrame>
        <p:nvGraphicFramePr>
          <p:cNvPr id="541" name="Google Shape;541;p23"/>
          <p:cNvGraphicFramePr/>
          <p:nvPr/>
        </p:nvGraphicFramePr>
        <p:xfrm>
          <a:off x="628480" y="1351350"/>
          <a:ext cx="3000000" cy="3000000"/>
        </p:xfrm>
        <a:graphic>
          <a:graphicData uri="http://schemas.openxmlformats.org/drawingml/2006/table">
            <a:tbl>
              <a:tblPr>
                <a:noFill/>
                <a:tableStyleId>{2D691805-9BCA-401A-95F6-FF7FD9F6FB95}</a:tableStyleId>
              </a:tblPr>
              <a:tblGrid>
                <a:gridCol w="3988575"/>
                <a:gridCol w="3988575"/>
              </a:tblGrid>
              <a:tr h="500550">
                <a:tc gridSpan="2">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CÁC DỊCH VỤ CLOUD</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19164B"/>
                      </a:solidFill>
                      <a:prstDash val="solid"/>
                      <a:round/>
                      <a:headEnd len="sm" w="sm" type="none"/>
                      <a:tailEnd len="sm" w="sm" type="none"/>
                    </a:lnB>
                    <a:solidFill>
                      <a:schemeClr val="lt2"/>
                    </a:solidFill>
                  </a:tcPr>
                </a:tc>
                <a:tc hMerge="1"/>
              </a:tr>
              <a:tr h="2259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AWS AUTO SCALE</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19164B"/>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accent3"/>
                      </a:solidFill>
                      <a:prstDash val="solid"/>
                      <a:round/>
                      <a:headEnd len="sm" w="sm" type="none"/>
                      <a:tailEnd len="sm" w="sm" type="none"/>
                    </a:lnB>
                  </a:tcPr>
                </a:tc>
              </a:tr>
              <a:tr h="2299750">
                <a:tc>
                  <a:txBody>
                    <a:bodyPr/>
                    <a:lstStyle/>
                    <a:p>
                      <a:pPr indent="0" lvl="0" marL="0" rtl="0" algn="just">
                        <a:lnSpc>
                          <a:spcPct val="115000"/>
                        </a:lnSpc>
                        <a:spcBef>
                          <a:spcPts val="0"/>
                        </a:spcBef>
                        <a:spcAft>
                          <a:spcPts val="0"/>
                        </a:spcAft>
                        <a:buNone/>
                      </a:pPr>
                      <a:r>
                        <a:rPr lang="en" sz="1500">
                          <a:solidFill>
                            <a:schemeClr val="dk2"/>
                          </a:solidFill>
                          <a:latin typeface="Barlow Medium"/>
                          <a:ea typeface="Barlow Medium"/>
                          <a:cs typeface="Barlow Medium"/>
                          <a:sym typeface="Barlow Medium"/>
                        </a:rPr>
                        <a:t>Là dịch vụ dùng để giám sát các ứng dụng của người dùng và tự động điều chỉnh dung lượng để duy trì hiệu suất ổn định với chi phí thấp nhất có thể</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c>
                  <a:txBody>
                    <a:bodyPr/>
                    <a:lstStyle/>
                    <a:p>
                      <a:pPr indent="0" lvl="0" marL="0" rtl="0" algn="just">
                        <a:lnSpc>
                          <a:spcPct val="115000"/>
                        </a:lnSpc>
                        <a:spcBef>
                          <a:spcPts val="0"/>
                        </a:spcBef>
                        <a:spcAft>
                          <a:spcPts val="0"/>
                        </a:spcAft>
                        <a:buNone/>
                      </a:pPr>
                      <a:r>
                        <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rgbClr val="19164B"/>
                      </a:solidFill>
                      <a:prstDash val="solid"/>
                      <a:round/>
                      <a:headEnd len="sm" w="sm" type="none"/>
                      <a:tailEnd len="sm" w="sm" type="none"/>
                    </a:lnL>
                    <a:lnR cap="flat" cmpd="sng" w="19050">
                      <a:solidFill>
                        <a:srgbClr val="19164B"/>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rgbClr val="19164B"/>
                      </a:solidFill>
                      <a:prstDash val="solid"/>
                      <a:round/>
                      <a:headEnd len="sm" w="sm" type="none"/>
                      <a:tailEnd len="sm" w="sm" type="none"/>
                    </a:lnB>
                    <a:solidFill>
                      <a:srgbClr val="FAFAFA"/>
                    </a:solidFill>
                  </a:tcPr>
                </a:tc>
              </a:tr>
            </a:tbl>
          </a:graphicData>
        </a:graphic>
      </p:graphicFrame>
      <p:pic>
        <p:nvPicPr>
          <p:cNvPr id="542" name="Google Shape;542;p23"/>
          <p:cNvPicPr preferRelativeResize="0"/>
          <p:nvPr/>
        </p:nvPicPr>
        <p:blipFill>
          <a:blip r:embed="rId3">
            <a:alphaModFix/>
          </a:blip>
          <a:stretch>
            <a:fillRect/>
          </a:stretch>
        </p:blipFill>
        <p:spPr>
          <a:xfrm>
            <a:off x="5496200" y="2153150"/>
            <a:ext cx="2286000"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h Subject for Elementary - 5th Grade: Fractions I Infographics by Slidesgo">
  <a:themeElements>
    <a:clrScheme name="Simple Light">
      <a:dk1>
        <a:srgbClr val="2C2C75"/>
      </a:dk1>
      <a:lt1>
        <a:srgbClr val="AEB4FF"/>
      </a:lt1>
      <a:dk2>
        <a:srgbClr val="19164B"/>
      </a:dk2>
      <a:lt2>
        <a:srgbClr val="FFBD39"/>
      </a:lt2>
      <a:accent1>
        <a:srgbClr val="FF92AF"/>
      </a:accent1>
      <a:accent2>
        <a:srgbClr val="B0EFDE"/>
      </a:accent2>
      <a:accent3>
        <a:srgbClr val="FAFAFA"/>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